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55" r:id="rId2"/>
    <p:sldMasterId id="2147484017" r:id="rId3"/>
  </p:sldMasterIdLst>
  <p:notesMasterIdLst>
    <p:notesMasterId r:id="rId17"/>
  </p:notesMasterIdLst>
  <p:sldIdLst>
    <p:sldId id="319" r:id="rId4"/>
    <p:sldId id="969" r:id="rId5"/>
    <p:sldId id="971" r:id="rId6"/>
    <p:sldId id="972" r:id="rId7"/>
    <p:sldId id="973" r:id="rId8"/>
    <p:sldId id="974" r:id="rId9"/>
    <p:sldId id="975" r:id="rId10"/>
    <p:sldId id="976" r:id="rId11"/>
    <p:sldId id="977" r:id="rId12"/>
    <p:sldId id="978" r:id="rId13"/>
    <p:sldId id="979" r:id="rId14"/>
    <p:sldId id="980" r:id="rId15"/>
    <p:sldId id="649" r:id="rId16"/>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7" userDrawn="1">
          <p15:clr>
            <a:srgbClr val="A4A3A4"/>
          </p15:clr>
        </p15:guide>
        <p15:guide id="2" pos="3795" userDrawn="1">
          <p15:clr>
            <a:srgbClr val="A4A3A4"/>
          </p15:clr>
        </p15:guide>
        <p15:guide id="3" orient="horz" pos="27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6FB"/>
    <a:srgbClr val="4F81BE"/>
    <a:srgbClr val="5A6C96"/>
    <a:srgbClr val="D6E0F2"/>
    <a:srgbClr val="DBDBDB"/>
    <a:srgbClr val="E4E4E4"/>
    <a:srgbClr val="66A2DB"/>
    <a:srgbClr val="F6F6F6"/>
    <a:srgbClr val="CFCFCF"/>
    <a:srgbClr val="4E81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01" autoAdjust="0"/>
    <p:restoredTop sz="76295" autoAdjust="0"/>
  </p:normalViewPr>
  <p:slideViewPr>
    <p:cSldViewPr snapToGrid="0">
      <p:cViewPr>
        <p:scale>
          <a:sx n="125" d="100"/>
          <a:sy n="125" d="100"/>
        </p:scale>
        <p:origin x="-150" y="-72"/>
      </p:cViewPr>
      <p:guideLst>
        <p:guide orient="horz" pos="2137"/>
        <p:guide orient="horz" pos="2704"/>
        <p:guide pos="3795"/>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4" y="2"/>
            <a:ext cx="2945659" cy="498055"/>
          </a:xfrm>
          <a:prstGeom prst="rect">
            <a:avLst/>
          </a:prstGeom>
        </p:spPr>
        <p:txBody>
          <a:bodyPr vert="horz" lIns="92653" tIns="46327" rIns="92653" bIns="46327" rtlCol="0"/>
          <a:lstStyle>
            <a:lvl1pPr algn="l">
              <a:defRPr sz="1200"/>
            </a:lvl1pPr>
          </a:lstStyle>
          <a:p>
            <a:endParaRPr lang="ru-RU"/>
          </a:p>
        </p:txBody>
      </p:sp>
      <p:sp>
        <p:nvSpPr>
          <p:cNvPr id="3" name="Дата 2"/>
          <p:cNvSpPr>
            <a:spLocks noGrp="1"/>
          </p:cNvSpPr>
          <p:nvPr>
            <p:ph type="dt" idx="1"/>
          </p:nvPr>
        </p:nvSpPr>
        <p:spPr>
          <a:xfrm>
            <a:off x="3850444" y="2"/>
            <a:ext cx="2945659" cy="498055"/>
          </a:xfrm>
          <a:prstGeom prst="rect">
            <a:avLst/>
          </a:prstGeom>
        </p:spPr>
        <p:txBody>
          <a:bodyPr vert="horz" lIns="92653" tIns="46327" rIns="92653" bIns="46327" rtlCol="0"/>
          <a:lstStyle>
            <a:lvl1pPr algn="r">
              <a:defRPr sz="1200"/>
            </a:lvl1pPr>
          </a:lstStyle>
          <a:p>
            <a:fld id="{5B2EA913-A092-479C-B45C-5A0922E83604}" type="datetimeFigureOut">
              <a:rPr lang="ru-RU" smtClean="0"/>
              <a:t>20.05.2022</a:t>
            </a:fld>
            <a:endParaRPr lang="ru-RU"/>
          </a:p>
        </p:txBody>
      </p:sp>
      <p:sp>
        <p:nvSpPr>
          <p:cNvPr id="4" name="Образ слайда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2653" tIns="46327" rIns="92653" bIns="46327" rtlCol="0" anchor="ctr"/>
          <a:lstStyle/>
          <a:p>
            <a:endParaRPr lang="ru-RU"/>
          </a:p>
        </p:txBody>
      </p:sp>
      <p:sp>
        <p:nvSpPr>
          <p:cNvPr id="5" name="Заметки 4"/>
          <p:cNvSpPr>
            <a:spLocks noGrp="1"/>
          </p:cNvSpPr>
          <p:nvPr>
            <p:ph type="body" sz="quarter" idx="3"/>
          </p:nvPr>
        </p:nvSpPr>
        <p:spPr>
          <a:xfrm>
            <a:off x="679768" y="4777197"/>
            <a:ext cx="5438140" cy="3908614"/>
          </a:xfrm>
          <a:prstGeom prst="rect">
            <a:avLst/>
          </a:prstGeom>
        </p:spPr>
        <p:txBody>
          <a:bodyPr vert="horz" lIns="92653" tIns="46327" rIns="92653" bIns="46327"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4" y="9428587"/>
            <a:ext cx="2945659" cy="498053"/>
          </a:xfrm>
          <a:prstGeom prst="rect">
            <a:avLst/>
          </a:prstGeom>
        </p:spPr>
        <p:txBody>
          <a:bodyPr vert="horz" lIns="92653" tIns="46327" rIns="92653" bIns="46327" rtlCol="0" anchor="b"/>
          <a:lstStyle>
            <a:lvl1pPr algn="l">
              <a:defRPr sz="1200"/>
            </a:lvl1pPr>
          </a:lstStyle>
          <a:p>
            <a:endParaRPr lang="ru-RU"/>
          </a:p>
        </p:txBody>
      </p:sp>
      <p:sp>
        <p:nvSpPr>
          <p:cNvPr id="7" name="Номер слайда 6"/>
          <p:cNvSpPr>
            <a:spLocks noGrp="1"/>
          </p:cNvSpPr>
          <p:nvPr>
            <p:ph type="sldNum" sz="quarter" idx="5"/>
          </p:nvPr>
        </p:nvSpPr>
        <p:spPr>
          <a:xfrm>
            <a:off x="3850444" y="9428587"/>
            <a:ext cx="2945659" cy="498053"/>
          </a:xfrm>
          <a:prstGeom prst="rect">
            <a:avLst/>
          </a:prstGeom>
        </p:spPr>
        <p:txBody>
          <a:bodyPr vert="horz" lIns="92653" tIns="46327" rIns="92653" bIns="46327" rtlCol="0" anchor="b"/>
          <a:lstStyle>
            <a:lvl1pPr algn="r">
              <a:defRPr sz="1200"/>
            </a:lvl1pPr>
          </a:lstStyle>
          <a:p>
            <a:fld id="{FFB369B6-DA83-4D3F-8CB1-9C641B4FFA36}" type="slidenum">
              <a:rPr lang="ru-RU" smtClean="0"/>
              <a:t>‹#›</a:t>
            </a:fld>
            <a:endParaRPr lang="ru-RU"/>
          </a:p>
        </p:txBody>
      </p:sp>
    </p:spTree>
    <p:extLst>
      <p:ext uri="{BB962C8B-B14F-4D97-AF65-F5344CB8AC3E}">
        <p14:creationId xmlns:p14="http://schemas.microsoft.com/office/powerpoint/2010/main" val="301130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Z:\Projects\Текущие\Проектная\FNS_2012\_БРЭНДБУК\out\PPT\3_1_present-01.jpg"/>
          <p:cNvPicPr>
            <a:picLocks noChangeAspect="1" noChangeArrowheads="1"/>
          </p:cNvPicPr>
          <p:nvPr/>
        </p:nvPicPr>
        <p:blipFill>
          <a:blip r:embed="rId2" cstate="print"/>
          <a:srcRect/>
          <a:stretch>
            <a:fillRect/>
          </a:stretch>
        </p:blipFill>
        <p:spPr bwMode="auto">
          <a:xfrm>
            <a:off x="2117" y="1589"/>
            <a:ext cx="12189883" cy="6854825"/>
          </a:xfrm>
          <a:prstGeom prst="rect">
            <a:avLst/>
          </a:prstGeom>
          <a:noFill/>
          <a:ln w="9525">
            <a:noFill/>
            <a:miter lim="800000"/>
            <a:headEnd/>
            <a:tailEnd/>
          </a:ln>
        </p:spPr>
      </p:pic>
      <p:sp>
        <p:nvSpPr>
          <p:cNvPr id="2" name="Заголовок 1"/>
          <p:cNvSpPr>
            <a:spLocks noGrp="1"/>
          </p:cNvSpPr>
          <p:nvPr>
            <p:ph type="ctrTitle"/>
          </p:nvPr>
        </p:nvSpPr>
        <p:spPr>
          <a:xfrm>
            <a:off x="914400" y="3363691"/>
            <a:ext cx="10363200" cy="1470025"/>
          </a:xfrm>
        </p:spPr>
        <p:txBody>
          <a:bodyPr>
            <a:normAutofit/>
          </a:bodyPr>
          <a:lstStyle>
            <a:lvl1pPr>
              <a:defRPr sz="5000" b="1">
                <a:solidFill>
                  <a:schemeClr val="bg1"/>
                </a:solidFill>
                <a:latin typeface="+mj-lt"/>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828800" y="4865834"/>
            <a:ext cx="8534400" cy="1752600"/>
          </a:xfrm>
        </p:spPr>
        <p:txBody>
          <a:bodyPr>
            <a:normAutofit/>
          </a:bodyPr>
          <a:lstStyle>
            <a:lvl1pPr marL="0" indent="0" algn="ctr">
              <a:buNone/>
              <a:defRPr sz="2800" b="0">
                <a:solidFill>
                  <a:schemeClr val="bg1"/>
                </a:solidFill>
                <a:latin typeface="+mj-lt"/>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ru-RU" smtClean="0"/>
              <a:t>Образец подзаголовка</a:t>
            </a:r>
            <a:endParaRPr lang="ru-RU" dirty="0"/>
          </a:p>
        </p:txBody>
      </p:sp>
    </p:spTree>
    <p:extLst>
      <p:ext uri="{BB962C8B-B14F-4D97-AF65-F5344CB8AC3E}">
        <p14:creationId xmlns:p14="http://schemas.microsoft.com/office/powerpoint/2010/main" val="30322706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972F5D9-17FF-4B8A-9086-F903DD3587A6}" type="slidenum">
              <a:rPr lang="ru-RU">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1301153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5" indent="0">
              <a:buNone/>
              <a:defRPr sz="2000"/>
            </a:lvl8pPr>
            <a:lvl9pPr marL="3656954"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86DC74DC-DA40-4C44-82D9-EFD05A28A752}" type="slidenum">
              <a:rPr lang="ru-RU">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2865228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59EC3CA-9670-47C7-BE9D-1F57EBE932B9}" type="slidenum">
              <a:rPr lang="ru-RU">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3564822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0337838" y="303213"/>
            <a:ext cx="3206751" cy="64516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713317" y="303213"/>
            <a:ext cx="9421283" cy="64516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8A6C408-D565-4E51-B25E-D0DA0F38DA50}" type="slidenum">
              <a:rPr lang="ru-RU">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1378966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 short title with picture">
    <p:bg bwMode="gray">
      <p:bgPr>
        <a:solidFill>
          <a:schemeClr val="accent1"/>
        </a:solidFill>
        <a:effectLst/>
      </p:bgPr>
    </p:bg>
    <p:spTree>
      <p:nvGrpSpPr>
        <p:cNvPr id="1" name=""/>
        <p:cNvGrpSpPr/>
        <p:nvPr/>
      </p:nvGrpSpPr>
      <p:grpSpPr>
        <a:xfrm>
          <a:off x="0" y="0"/>
          <a:ext cx="0" cy="0"/>
          <a:chOff x="0" y="0"/>
          <a:chExt cx="0" cy="0"/>
        </a:xfrm>
      </p:grpSpPr>
      <p:grpSp>
        <p:nvGrpSpPr>
          <p:cNvPr id="4" name="Group 8"/>
          <p:cNvGrpSpPr/>
          <p:nvPr userDrawn="1"/>
        </p:nvGrpSpPr>
        <p:grpSpPr>
          <a:xfrm>
            <a:off x="432000" y="0"/>
            <a:ext cx="11328000" cy="6535739"/>
            <a:chOff x="324000" y="-1"/>
            <a:chExt cx="8496000" cy="6535739"/>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800" kern="0" dirty="0" smtClean="0">
                <a:solidFill>
                  <a:srgbClr val="FFFFFF"/>
                </a:solidFill>
                <a:ea typeface="Arial Unicode MS" pitchFamily="34" charset="-128"/>
                <a:cs typeface="Arial Unicode MS" pitchFamily="34" charset="-128"/>
              </a:endParaRPr>
            </a:p>
          </p:txBody>
        </p:sp>
        <p:pic>
          <p:nvPicPr>
            <p:cNvPr id="8" name="Picture 7"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FFFFFF"/>
                </a:solidFill>
                <a:ea typeface="Arial Unicode MS" pitchFamily="34" charset="-128"/>
                <a:cs typeface="Arial Unicode MS" pitchFamily="34" charset="-128"/>
              </a:endParaRPr>
            </a:p>
          </p:txBody>
        </p:sp>
      </p:grpSp>
      <p:sp>
        <p:nvSpPr>
          <p:cNvPr id="2" name="Title 1"/>
          <p:cNvSpPr>
            <a:spLocks noGrp="1"/>
          </p:cNvSpPr>
          <p:nvPr>
            <p:ph type="ctrTitle" hasCustomPrompt="1"/>
          </p:nvPr>
        </p:nvSpPr>
        <p:spPr bwMode="gray">
          <a:xfrm>
            <a:off x="552000" y="324000"/>
            <a:ext cx="11040000" cy="738664"/>
          </a:xfrm>
        </p:spPr>
        <p:txBody>
          <a:bodyPr>
            <a:noAutofit/>
          </a:bodyPr>
          <a:lstStyle>
            <a:lvl1pPr>
              <a:defRPr sz="4800">
                <a:solidFill>
                  <a:sysClr val="windowText" lastClr="000000"/>
                </a:solidFill>
                <a:latin typeface="+mj-lt"/>
              </a:defRPr>
            </a:lvl1pPr>
          </a:lstStyle>
          <a:p>
            <a:r>
              <a:rPr lang="en-US" noProof="0" dirty="0" smtClean="0"/>
              <a:t>Short Presentation Title</a:t>
            </a:r>
            <a:endParaRPr lang="de-DE" dirty="0"/>
          </a:p>
        </p:txBody>
      </p:sp>
      <p:sp>
        <p:nvSpPr>
          <p:cNvPr id="3" name="Subtitle 2"/>
          <p:cNvSpPr>
            <a:spLocks noGrp="1"/>
          </p:cNvSpPr>
          <p:nvPr>
            <p:ph type="subTitle" idx="1" hasCustomPrompt="1"/>
          </p:nvPr>
        </p:nvSpPr>
        <p:spPr bwMode="gray">
          <a:xfrm>
            <a:off x="552000" y="1499874"/>
            <a:ext cx="110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spTree>
    <p:extLst>
      <p:ext uri="{BB962C8B-B14F-4D97-AF65-F5344CB8AC3E}">
        <p14:creationId xmlns:p14="http://schemas.microsoft.com/office/powerpoint/2010/main" val="16145258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 two lines with picture">
    <p:bg bwMode="gray">
      <p:bgPr>
        <a:solidFill>
          <a:schemeClr val="accent1"/>
        </a:solidFill>
        <a:effectLst/>
      </p:bgPr>
    </p:bg>
    <p:spTree>
      <p:nvGrpSpPr>
        <p:cNvPr id="1" name=""/>
        <p:cNvGrpSpPr/>
        <p:nvPr/>
      </p:nvGrpSpPr>
      <p:grpSpPr>
        <a:xfrm>
          <a:off x="0" y="0"/>
          <a:ext cx="0" cy="0"/>
          <a:chOff x="0" y="0"/>
          <a:chExt cx="0" cy="0"/>
        </a:xfrm>
      </p:grpSpPr>
      <p:grpSp>
        <p:nvGrpSpPr>
          <p:cNvPr id="4" name="Group 8"/>
          <p:cNvGrpSpPr/>
          <p:nvPr userDrawn="1"/>
        </p:nvGrpSpPr>
        <p:grpSpPr>
          <a:xfrm>
            <a:off x="432000" y="0"/>
            <a:ext cx="11328000" cy="6535739"/>
            <a:chOff x="324000" y="-1"/>
            <a:chExt cx="8496000" cy="6535739"/>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800" kern="0" dirty="0" smtClean="0">
                <a:solidFill>
                  <a:srgbClr val="FFFFFF"/>
                </a:solidFill>
                <a:ea typeface="Arial Unicode MS" pitchFamily="34" charset="-128"/>
                <a:cs typeface="Arial Unicode MS" pitchFamily="34" charset="-128"/>
              </a:endParaRPr>
            </a:p>
          </p:txBody>
        </p:sp>
        <p:pic>
          <p:nvPicPr>
            <p:cNvPr id="8" name="Picture 7"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FFFFFF"/>
                </a:solidFill>
                <a:ea typeface="Arial Unicode MS" pitchFamily="34" charset="-128"/>
                <a:cs typeface="Arial Unicode MS" pitchFamily="34" charset="-128"/>
              </a:endParaRPr>
            </a:p>
          </p:txBody>
        </p:sp>
      </p:grpSp>
      <p:sp>
        <p:nvSpPr>
          <p:cNvPr id="2" name="Title 1"/>
          <p:cNvSpPr>
            <a:spLocks noGrp="1"/>
          </p:cNvSpPr>
          <p:nvPr>
            <p:ph type="ctrTitle" hasCustomPrompt="1"/>
          </p:nvPr>
        </p:nvSpPr>
        <p:spPr bwMode="gray">
          <a:xfrm>
            <a:off x="552000" y="324000"/>
            <a:ext cx="11040000" cy="923330"/>
          </a:xfrm>
        </p:spPr>
        <p:txBody>
          <a:bodyPr>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sp>
        <p:nvSpPr>
          <p:cNvPr id="3" name="Subtitle 2"/>
          <p:cNvSpPr>
            <a:spLocks noGrp="1"/>
          </p:cNvSpPr>
          <p:nvPr>
            <p:ph type="subTitle" idx="1" hasCustomPrompt="1"/>
          </p:nvPr>
        </p:nvSpPr>
        <p:spPr bwMode="gray">
          <a:xfrm>
            <a:off x="552000" y="1499874"/>
            <a:ext cx="110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spTree>
    <p:extLst>
      <p:ext uri="{BB962C8B-B14F-4D97-AF65-F5344CB8AC3E}">
        <p14:creationId xmlns:p14="http://schemas.microsoft.com/office/powerpoint/2010/main" val="42875148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 short tit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52000" y="324000"/>
            <a:ext cx="11040000" cy="738664"/>
          </a:xfrm>
        </p:spPr>
        <p:txBody>
          <a:bodyPr>
            <a:noAutofit/>
          </a:bodyPr>
          <a:lstStyle>
            <a:lvl1pPr>
              <a:defRPr sz="4800">
                <a:solidFill>
                  <a:sysClr val="windowText" lastClr="000000"/>
                </a:solidFill>
                <a:latin typeface="+mj-lt"/>
              </a:defRPr>
            </a:lvl1pPr>
          </a:lstStyle>
          <a:p>
            <a:r>
              <a:rPr lang="en-US" noProof="0" dirty="0" smtClean="0"/>
              <a:t>Short Presentation Title</a:t>
            </a:r>
            <a:endParaRPr lang="de-DE" dirty="0"/>
          </a:p>
        </p:txBody>
      </p:sp>
      <p:sp>
        <p:nvSpPr>
          <p:cNvPr id="3" name="Subtitle 2"/>
          <p:cNvSpPr>
            <a:spLocks noGrp="1"/>
          </p:cNvSpPr>
          <p:nvPr>
            <p:ph type="subTitle" idx="1" hasCustomPrompt="1"/>
          </p:nvPr>
        </p:nvSpPr>
        <p:spPr bwMode="gray">
          <a:xfrm>
            <a:off x="552000" y="1499874"/>
            <a:ext cx="110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pic>
        <p:nvPicPr>
          <p:cNvPr id="8" name="Picture 7"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003" y="6081750"/>
            <a:ext cx="1222604" cy="454025"/>
          </a:xfrm>
          <a:prstGeom prst="rect">
            <a:avLst/>
          </a:prstGeom>
        </p:spPr>
      </p:pic>
    </p:spTree>
    <p:extLst>
      <p:ext uri="{BB962C8B-B14F-4D97-AF65-F5344CB8AC3E}">
        <p14:creationId xmlns:p14="http://schemas.microsoft.com/office/powerpoint/2010/main" val="1084187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 two line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52000" y="324000"/>
            <a:ext cx="11040000" cy="923330"/>
          </a:xfrm>
        </p:spPr>
        <p:txBody>
          <a:bodyPr>
            <a:noAutofit/>
          </a:bodyPr>
          <a:lstStyle>
            <a:lvl1pPr>
              <a:defRPr sz="3000">
                <a:solidFill>
                  <a:sysClr val="windowText" lastClr="000000"/>
                </a:solidFill>
                <a:latin typeface="+mj-lt"/>
              </a:defRPr>
            </a:lvl1pPr>
          </a:lstStyle>
          <a:p>
            <a:r>
              <a:rPr lang="en-US" dirty="0" smtClean="0"/>
              <a:t>Alternate Presentation Title</a:t>
            </a:r>
            <a:br>
              <a:rPr lang="en-US" dirty="0" smtClean="0"/>
            </a:br>
            <a:r>
              <a:rPr lang="en-US" dirty="0" smtClean="0"/>
              <a:t>Breaks to Two Lines</a:t>
            </a:r>
            <a:endParaRPr lang="de-DE" dirty="0"/>
          </a:p>
        </p:txBody>
      </p:sp>
      <p:sp>
        <p:nvSpPr>
          <p:cNvPr id="3" name="Subtitle 2"/>
          <p:cNvSpPr>
            <a:spLocks noGrp="1"/>
          </p:cNvSpPr>
          <p:nvPr>
            <p:ph type="subTitle" idx="1" hasCustomPrompt="1"/>
          </p:nvPr>
        </p:nvSpPr>
        <p:spPr bwMode="gray">
          <a:xfrm>
            <a:off x="552000" y="1499874"/>
            <a:ext cx="110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pic>
        <p:nvPicPr>
          <p:cNvPr id="8" name="Picture 7"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003" y="6081750"/>
            <a:ext cx="1222604" cy="454025"/>
          </a:xfrm>
          <a:prstGeom prst="rect">
            <a:avLst/>
          </a:prstGeom>
        </p:spPr>
      </p:pic>
    </p:spTree>
    <p:extLst>
      <p:ext uri="{BB962C8B-B14F-4D97-AF65-F5344CB8AC3E}">
        <p14:creationId xmlns:p14="http://schemas.microsoft.com/office/powerpoint/2010/main" val="4558638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432000" y="1"/>
            <a:ext cx="11328000" cy="2295525"/>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432000" y="2444400"/>
            <a:ext cx="11328000" cy="738664"/>
          </a:xfrm>
        </p:spPr>
        <p:txBody>
          <a:bodyPr anchor="t" anchorCtr="0">
            <a:noAutofit/>
          </a:bodyPr>
          <a:lstStyle>
            <a:lvl1pPr>
              <a:defRPr sz="4800">
                <a:solidFill>
                  <a:schemeClr val="tx1"/>
                </a:solidFill>
                <a:latin typeface="+mj-lt"/>
              </a:defRPr>
            </a:lvl1pPr>
          </a:lstStyle>
          <a:p>
            <a:r>
              <a:rPr lang="en-US" dirty="0" smtClean="0"/>
              <a:t>Divider page</a:t>
            </a:r>
            <a:endParaRPr lang="de-DE" dirty="0"/>
          </a:p>
        </p:txBody>
      </p:sp>
      <p:sp>
        <p:nvSpPr>
          <p:cNvPr id="93" name="Text Placeholder 92"/>
          <p:cNvSpPr>
            <a:spLocks noGrp="1"/>
          </p:cNvSpPr>
          <p:nvPr>
            <p:ph type="body" sz="quarter" idx="10" hasCustomPrompt="1"/>
          </p:nvPr>
        </p:nvSpPr>
        <p:spPr>
          <a:xfrm>
            <a:off x="438151" y="3506408"/>
            <a:ext cx="113284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003" y="6081750"/>
            <a:ext cx="1222604" cy="454025"/>
          </a:xfrm>
          <a:prstGeom prst="rect">
            <a:avLst/>
          </a:prstGeom>
        </p:spPr>
      </p:pic>
    </p:spTree>
    <p:extLst>
      <p:ext uri="{BB962C8B-B14F-4D97-AF65-F5344CB8AC3E}">
        <p14:creationId xmlns:p14="http://schemas.microsoft.com/office/powerpoint/2010/main" val="30848461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432000" y="162000"/>
            <a:ext cx="11328000" cy="2134800"/>
          </a:xfrm>
          <a:solidFill>
            <a:schemeClr val="bg1">
              <a:lumMod val="95000"/>
            </a:schemeClr>
          </a:solidFill>
        </p:spPr>
        <p:txBody>
          <a:bodyPr tIns="504000" anchor="t" anchorCtr="0"/>
          <a:lstStyle>
            <a:lvl1pPr algn="ctr">
              <a:defRPr b="0"/>
            </a:lvl1pPr>
          </a:lstStyle>
          <a:p>
            <a:r>
              <a:rPr lang="en-US" smtClean="0"/>
              <a:t>Click icon to add picture</a:t>
            </a:r>
            <a:endParaRPr lang="en-US"/>
          </a:p>
        </p:txBody>
      </p:sp>
      <p:sp>
        <p:nvSpPr>
          <p:cNvPr id="2" name="Title 1"/>
          <p:cNvSpPr>
            <a:spLocks noGrp="1"/>
          </p:cNvSpPr>
          <p:nvPr>
            <p:ph type="ctrTitle" hasCustomPrompt="1"/>
          </p:nvPr>
        </p:nvSpPr>
        <p:spPr bwMode="gray">
          <a:xfrm>
            <a:off x="432000" y="2444400"/>
            <a:ext cx="11328000" cy="738664"/>
          </a:xfrm>
        </p:spPr>
        <p:txBody>
          <a:bodyPr anchor="t" anchorCtr="0">
            <a:noAutofit/>
          </a:bodyPr>
          <a:lstStyle>
            <a:lvl1pPr>
              <a:defRPr sz="4800">
                <a:solidFill>
                  <a:schemeClr val="tx1"/>
                </a:solidFill>
                <a:latin typeface="+mj-lt"/>
              </a:defRPr>
            </a:lvl1pPr>
          </a:lstStyle>
          <a:p>
            <a:r>
              <a:rPr lang="en-US" dirty="0" smtClean="0"/>
              <a:t>Divider page</a:t>
            </a:r>
            <a:endParaRPr lang="de-DE" dirty="0"/>
          </a:p>
        </p:txBody>
      </p:sp>
      <p:sp>
        <p:nvSpPr>
          <p:cNvPr id="12" name="Rectangle 11"/>
          <p:cNvSpPr/>
          <p:nvPr userDrawn="1"/>
        </p:nvSpPr>
        <p:spPr bwMode="gray">
          <a:xfrm>
            <a:off x="432000" y="0"/>
            <a:ext cx="11328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438151" y="3506408"/>
            <a:ext cx="113284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003" y="6081750"/>
            <a:ext cx="1222604" cy="454025"/>
          </a:xfrm>
          <a:prstGeom prst="rect">
            <a:avLst/>
          </a:prstGeom>
        </p:spPr>
      </p:pic>
    </p:spTree>
    <p:extLst>
      <p:ext uri="{BB962C8B-B14F-4D97-AF65-F5344CB8AC3E}">
        <p14:creationId xmlns:p14="http://schemas.microsoft.com/office/powerpoint/2010/main" val="11585778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pic>
        <p:nvPicPr>
          <p:cNvPr id="4" name="Picture 2" descr="Z:\Projects\Текущие\Проектная\FNS_2012\_БРЭНДБУК\out\PPT\3_1_present_A4-03.png"/>
          <p:cNvPicPr>
            <a:picLocks noChangeAspect="1" noChangeArrowheads="1"/>
          </p:cNvPicPr>
          <p:nvPr/>
        </p:nvPicPr>
        <p:blipFill>
          <a:blip r:embed="rId2" cstate="print"/>
          <a:srcRect/>
          <a:stretch>
            <a:fillRect/>
          </a:stretch>
        </p:blipFill>
        <p:spPr bwMode="auto">
          <a:xfrm>
            <a:off x="2117" y="1588"/>
            <a:ext cx="12189883" cy="6856412"/>
          </a:xfrm>
          <a:prstGeom prst="rect">
            <a:avLst/>
          </a:prstGeom>
          <a:noFill/>
          <a:ln w="9525">
            <a:noFill/>
            <a:miter lim="800000"/>
            <a:headEnd/>
            <a:tailEnd/>
          </a:ln>
        </p:spPr>
      </p:pic>
      <p:sp>
        <p:nvSpPr>
          <p:cNvPr id="5" name="TextBox 4"/>
          <p:cNvSpPr txBox="1"/>
          <p:nvPr/>
        </p:nvSpPr>
        <p:spPr>
          <a:xfrm>
            <a:off x="7901519" y="5127625"/>
            <a:ext cx="1231900" cy="376238"/>
          </a:xfrm>
          <a:prstGeom prst="rect">
            <a:avLst/>
          </a:prstGeom>
          <a:noFill/>
        </p:spPr>
        <p:txBody>
          <a:bodyPr lIns="80147" tIns="40074" rIns="80147" bIns="40074"/>
          <a:lstStyle/>
          <a:p>
            <a:pPr fontAlgn="base">
              <a:spcBef>
                <a:spcPct val="0"/>
              </a:spcBef>
              <a:spcAft>
                <a:spcPct val="0"/>
              </a:spcAft>
              <a:defRPr/>
            </a:pPr>
            <a:endParaRPr lang="ru-RU" dirty="0">
              <a:solidFill>
                <a:prstClr val="black"/>
              </a:solidFill>
            </a:endParaRPr>
          </a:p>
        </p:txBody>
      </p:sp>
      <p:sp>
        <p:nvSpPr>
          <p:cNvPr id="3" name="Содержимое 2"/>
          <p:cNvSpPr>
            <a:spLocks noGrp="1"/>
          </p:cNvSpPr>
          <p:nvPr>
            <p:ph idx="1"/>
          </p:nvPr>
        </p:nvSpPr>
        <p:spPr>
          <a:xfrm>
            <a:off x="1096873" y="1606877"/>
            <a:ext cx="9760919" cy="4829253"/>
          </a:xfrm>
        </p:spPr>
        <p:txBody>
          <a:bodyPr/>
          <a:lstStyle>
            <a:lvl1pPr marL="318641" indent="0">
              <a:buFontTx/>
              <a:buNone/>
              <a:defRPr b="1">
                <a:latin typeface="+mj-lt"/>
              </a:defRPr>
            </a:lvl1pPr>
            <a:lvl2pPr marL="315858" indent="2783">
              <a:defRPr>
                <a:latin typeface="+mj-lt"/>
              </a:defRPr>
            </a:lvl2pPr>
            <a:lvl3pPr marL="551012" indent="-228197">
              <a:tabLst/>
              <a:defRPr>
                <a:latin typeface="+mj-lt"/>
              </a:defRPr>
            </a:lvl3pPr>
            <a:lvl4pPr marL="0" indent="315858">
              <a:lnSpc>
                <a:spcPts val="1578"/>
              </a:lnSpc>
              <a:spcBef>
                <a:spcPts val="351"/>
              </a:spcBef>
              <a:defRPr>
                <a:latin typeface="+mj-lt"/>
              </a:defRPr>
            </a:lvl4pPr>
            <a:lvl5pPr>
              <a:lnSpc>
                <a:spcPts val="1578"/>
              </a:lnSpc>
              <a:spcBef>
                <a:spcPts val="351"/>
              </a:spcBef>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Заголовок 12"/>
          <p:cNvSpPr>
            <a:spLocks noGrp="1"/>
          </p:cNvSpPr>
          <p:nvPr>
            <p:ph type="title"/>
          </p:nvPr>
        </p:nvSpPr>
        <p:spPr>
          <a:xfrm>
            <a:off x="1096849" y="501073"/>
            <a:ext cx="9782923" cy="1105803"/>
          </a:xfrm>
        </p:spPr>
        <p:txBody>
          <a:bodyPr/>
          <a:lstStyle>
            <a:lvl1pPr marL="0" marR="0" indent="0" defTabSz="914239" rtl="0" eaLnBrk="1" fontAlgn="auto" latinLnBrk="0" hangingPunct="1">
              <a:lnSpc>
                <a:spcPct val="100000"/>
              </a:lnSpc>
              <a:spcBef>
                <a:spcPct val="0"/>
              </a:spcBef>
              <a:spcAft>
                <a:spcPts val="0"/>
              </a:spcAft>
              <a:tabLst/>
              <a:defRPr sz="4700"/>
            </a:lvl1pPr>
          </a:lstStyle>
          <a:p>
            <a:pPr lvl="0"/>
            <a:r>
              <a:rPr lang="ru-RU" noProof="0" smtClean="0"/>
              <a:t>Образец заголовка</a:t>
            </a:r>
            <a:endParaRPr lang="ru-RU" noProof="0" dirty="0" smtClean="0"/>
          </a:p>
        </p:txBody>
      </p:sp>
      <p:sp>
        <p:nvSpPr>
          <p:cNvPr id="6" name="Номер слайда 13"/>
          <p:cNvSpPr>
            <a:spLocks noGrp="1"/>
          </p:cNvSpPr>
          <p:nvPr>
            <p:ph type="sldNum" sz="quarter" idx="10"/>
          </p:nvPr>
        </p:nvSpPr>
        <p:spPr/>
        <p:txBody>
          <a:bodyPr/>
          <a:lstStyle>
            <a:lvl1pPr>
              <a:defRPr/>
            </a:lvl1pPr>
          </a:lstStyle>
          <a:p>
            <a:pPr>
              <a:defRPr/>
            </a:pPr>
            <a:fld id="{2239DDAF-0AF6-4ABE-B83B-855404764931}" type="slidenum">
              <a:rPr lang="ru-RU">
                <a:solidFill>
                  <a:prstClr val="white"/>
                </a:solidFill>
              </a:rPr>
              <a:pPr>
                <a:defRPr/>
              </a:pPr>
              <a:t>‹#›</a:t>
            </a:fld>
            <a:endParaRPr lang="ru-RU">
              <a:solidFill>
                <a:prstClr val="white"/>
              </a:solidFill>
            </a:endParaRPr>
          </a:p>
        </p:txBody>
      </p:sp>
      <p:pic>
        <p:nvPicPr>
          <p:cNvPr id="7" name="Рисунок 6"/>
          <p:cNvPicPr>
            <a:picLocks noChangeAspect="1"/>
          </p:cNvPicPr>
          <p:nvPr userDrawn="1"/>
        </p:nvPicPr>
        <p:blipFill rotWithShape="1">
          <a:blip r:embed="rId3"/>
          <a:srcRect l="26459" t="17716" r="1806" b="10802"/>
          <a:stretch/>
        </p:blipFill>
        <p:spPr>
          <a:xfrm>
            <a:off x="-571238" y="-995958"/>
            <a:ext cx="13119100" cy="7353300"/>
          </a:xfrm>
          <a:prstGeom prst="rect">
            <a:avLst/>
          </a:prstGeom>
          <a:effectLst>
            <a:softEdge rad="25400"/>
          </a:effectLst>
        </p:spPr>
      </p:pic>
    </p:spTree>
    <p:extLst>
      <p:ext uri="{BB962C8B-B14F-4D97-AF65-F5344CB8AC3E}">
        <p14:creationId xmlns:p14="http://schemas.microsoft.com/office/powerpoint/2010/main" val="128380424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432000" y="2444400"/>
            <a:ext cx="11328000" cy="738664"/>
          </a:xfrm>
        </p:spPr>
        <p:txBody>
          <a:bodyPr>
            <a:noAutofit/>
          </a:bodyPr>
          <a:lstStyle>
            <a:lvl1pPr>
              <a:defRPr sz="4800">
                <a:solidFill>
                  <a:schemeClr val="tx1"/>
                </a:solidFill>
                <a:latin typeface="+mj-lt"/>
              </a:defRPr>
            </a:lvl1pPr>
          </a:lstStyle>
          <a:p>
            <a:r>
              <a:rPr lang="en-US" dirty="0" smtClean="0"/>
              <a:t>Thank you</a:t>
            </a:r>
            <a:endParaRPr lang="de-DE" dirty="0"/>
          </a:p>
        </p:txBody>
      </p:sp>
      <p:sp>
        <p:nvSpPr>
          <p:cNvPr id="12" name="Rectangle 11"/>
          <p:cNvSpPr/>
          <p:nvPr userDrawn="1"/>
        </p:nvSpPr>
        <p:spPr bwMode="gray">
          <a:xfrm>
            <a:off x="432000" y="0"/>
            <a:ext cx="11328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432000" y="4604385"/>
            <a:ext cx="11328400" cy="1477328"/>
          </a:xfrm>
        </p:spPr>
        <p:txBody>
          <a:bodyPr anchor="b" anchorCtr="0">
            <a:noAutofit/>
          </a:bodyPr>
          <a:lstStyle>
            <a:lvl1pPr>
              <a:spcBef>
                <a:spcPts val="0"/>
              </a:spcBef>
              <a:defRPr sz="16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003" y="478633"/>
            <a:ext cx="2443073" cy="907257"/>
          </a:xfrm>
          <a:prstGeom prst="rect">
            <a:avLst/>
          </a:prstGeom>
        </p:spPr>
      </p:pic>
    </p:spTree>
    <p:extLst>
      <p:ext uri="{BB962C8B-B14F-4D97-AF65-F5344CB8AC3E}">
        <p14:creationId xmlns:p14="http://schemas.microsoft.com/office/powerpoint/2010/main" val="20746383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Agenda</a:t>
            </a:r>
            <a:endParaRPr lang="en-US" dirty="0"/>
          </a:p>
        </p:txBody>
      </p:sp>
      <p:sp>
        <p:nvSpPr>
          <p:cNvPr id="4" name="Text Placeholder 3"/>
          <p:cNvSpPr>
            <a:spLocks noGrp="1"/>
          </p:cNvSpPr>
          <p:nvPr>
            <p:ph type="body" sz="quarter" idx="10" hasCustomPrompt="1"/>
          </p:nvPr>
        </p:nvSpPr>
        <p:spPr>
          <a:xfrm>
            <a:off x="432002" y="1692000"/>
            <a:ext cx="11326284" cy="3831818"/>
          </a:xfrm>
        </p:spPr>
        <p:txBody>
          <a:bodyPr>
            <a:noAutofit/>
          </a:bodyPr>
          <a:lstStyle>
            <a:lvl1pPr marL="0" marR="0" indent="0" algn="l" defTabSz="914400" rtl="0" eaLnBrk="1" fontAlgn="auto" latinLnBrk="0" hangingPunct="1">
              <a:lnSpc>
                <a:spcPct val="100000"/>
              </a:lnSpc>
              <a:spcBef>
                <a:spcPts val="2400"/>
              </a:spcBef>
              <a:spcAft>
                <a:spcPts val="0"/>
              </a:spcAft>
              <a:buClr>
                <a:schemeClr val="accent1"/>
              </a:buClr>
              <a:buSzPct val="80000"/>
              <a:buFontTx/>
              <a:buNone/>
              <a:tabLst/>
              <a:defRPr b="0"/>
            </a:lvl1pPr>
            <a:lvl2pPr marL="0" marR="0" indent="0" algn="l" defTabSz="914400" rtl="0" eaLnBrk="1" fontAlgn="auto" latinLnBrk="0" hangingPunct="1">
              <a:lnSpc>
                <a:spcPct val="100000"/>
              </a:lnSpc>
              <a:spcBef>
                <a:spcPts val="2400"/>
              </a:spcBef>
              <a:spcAft>
                <a:spcPts val="0"/>
              </a:spcAft>
              <a:buClr>
                <a:schemeClr val="accent1"/>
              </a:buClr>
              <a:buSzPct val="80000"/>
              <a:buFontTx/>
              <a:buNone/>
              <a:tabLst/>
              <a:defRPr/>
            </a:lvl2pPr>
            <a:lvl3pPr marL="0" marR="0" indent="0" algn="l" defTabSz="914400" rtl="0" eaLnBrk="1" fontAlgn="auto" latinLnBrk="0" hangingPunct="1">
              <a:lnSpc>
                <a:spcPct val="100000"/>
              </a:lnSpc>
              <a:spcBef>
                <a:spcPts val="2400"/>
              </a:spcBef>
              <a:spcAft>
                <a:spcPts val="0"/>
              </a:spcAft>
              <a:buClr>
                <a:schemeClr val="accent1"/>
              </a:buClr>
              <a:buSzPct val="80000"/>
              <a:buFontTx/>
              <a:buNone/>
              <a:tabLst/>
              <a:defRPr/>
            </a:lvl3pPr>
            <a:lvl4pPr marL="171450" indent="-171450">
              <a:spcBef>
                <a:spcPts val="600"/>
              </a:spcBef>
              <a:buClr>
                <a:schemeClr val="accent1"/>
              </a:buClr>
              <a:buFont typeface="Wingdings" pitchFamily="2" charset="2"/>
              <a:buChar char=""/>
              <a:defRPr sz="1800"/>
            </a:lvl4pPr>
          </a:lstStyle>
          <a:p>
            <a:pPr lvl="1"/>
            <a:r>
              <a:rPr lang="en-US" dirty="0" smtClean="0"/>
              <a:t>Agenda Item/Divider Headline</a:t>
            </a:r>
          </a:p>
          <a:p>
            <a:pPr lvl="3"/>
            <a:r>
              <a:rPr lang="en-US" dirty="0" smtClean="0"/>
              <a:t>Details</a:t>
            </a:r>
          </a:p>
          <a:p>
            <a:endParaRPr lang="en-US" dirty="0" smtClean="0"/>
          </a:p>
          <a:p>
            <a:endParaRPr lang="en-US" dirty="0" smtClean="0"/>
          </a:p>
        </p:txBody>
      </p:sp>
    </p:spTree>
    <p:extLst>
      <p:ext uri="{BB962C8B-B14F-4D97-AF65-F5344CB8AC3E}">
        <p14:creationId xmlns:p14="http://schemas.microsoft.com/office/powerpoint/2010/main" val="3086861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Tree>
    <p:extLst>
      <p:ext uri="{BB962C8B-B14F-4D97-AF65-F5344CB8AC3E}">
        <p14:creationId xmlns:p14="http://schemas.microsoft.com/office/powerpoint/2010/main" val="35947501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432002" y="1690687"/>
            <a:ext cx="11326284"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340830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432000" y="1691999"/>
            <a:ext cx="5553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6206400" y="1691999"/>
            <a:ext cx="5553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588782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24000"/>
            <a:ext cx="11328000" cy="756000"/>
          </a:xfr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432000" y="1691999"/>
            <a:ext cx="36288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8131200" y="1691999"/>
            <a:ext cx="36288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quarter" idx="12" hasCustomPrompt="1"/>
          </p:nvPr>
        </p:nvSpPr>
        <p:spPr>
          <a:xfrm>
            <a:off x="4294300" y="1691999"/>
            <a:ext cx="36288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958567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7660800" y="1690688"/>
            <a:ext cx="4104000" cy="4391025"/>
          </a:xfrm>
          <a:solidFill>
            <a:schemeClr val="bg1">
              <a:lumMod val="95000"/>
            </a:schemeClr>
          </a:solidFill>
        </p:spPr>
        <p:txBody>
          <a:bodyPr tIns="1296000" anchor="t" anchorCtr="0"/>
          <a:lstStyle>
            <a:lvl1pPr algn="ctr">
              <a:defRPr b="0"/>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432000" y="1690688"/>
            <a:ext cx="6984000" cy="4391025"/>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23774068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6206400" y="1692000"/>
            <a:ext cx="55536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432000" y="1692000"/>
            <a:ext cx="5553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31657003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4767072" y="1692000"/>
            <a:ext cx="6984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432000" y="1692000"/>
            <a:ext cx="41040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17861196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Text with picture lef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432000" y="1690688"/>
            <a:ext cx="4104000" cy="4391025"/>
          </a:xfrm>
          <a:solidFill>
            <a:schemeClr val="bg1">
              <a:lumMod val="95000"/>
            </a:schemeClr>
          </a:solidFill>
        </p:spPr>
        <p:txBody>
          <a:bodyPr tIns="1296000" anchor="t" anchorCtr="0"/>
          <a:lstStyle>
            <a:lvl1pPr algn="ctr">
              <a:defRPr b="0"/>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4776000" y="1690688"/>
            <a:ext cx="6984000" cy="4391025"/>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21185500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5" name="Номер слайда 4"/>
          <p:cNvSpPr>
            <a:spLocks noGrp="1"/>
          </p:cNvSpPr>
          <p:nvPr>
            <p:ph type="sldNum" sz="quarter" idx="12"/>
          </p:nvPr>
        </p:nvSpPr>
        <p:spPr/>
        <p:txBody>
          <a:bodyPr/>
          <a:lstStyle/>
          <a:p>
            <a:pPr fontAlgn="base">
              <a:spcBef>
                <a:spcPct val="0"/>
              </a:spcBef>
              <a:spcAft>
                <a:spcPct val="0"/>
              </a:spcAft>
              <a:defRPr/>
            </a:pPr>
            <a:fld id="{87AB3045-1F38-4F49-8A47-0198A9AFB45E}" type="slidenum">
              <a:rPr lang="ru-RU">
                <a:solidFill>
                  <a:prstClr val="white"/>
                </a:solidFill>
              </a:rPr>
              <a:pPr fontAlgn="base">
                <a:spcBef>
                  <a:spcPct val="0"/>
                </a:spcBef>
                <a:spcAft>
                  <a:spcPct val="0"/>
                </a:spcAft>
                <a:defRPr/>
              </a:pPr>
              <a:t>‹#›</a:t>
            </a:fld>
            <a:endParaRPr lang="ru-RU">
              <a:solidFill>
                <a:prstClr val="white"/>
              </a:solidFill>
            </a:endParaRPr>
          </a:p>
        </p:txBody>
      </p:sp>
      <p:sp>
        <p:nvSpPr>
          <p:cNvPr id="7" name="Текст 6"/>
          <p:cNvSpPr>
            <a:spLocks noGrp="1"/>
          </p:cNvSpPr>
          <p:nvPr>
            <p:ph type="body" sz="quarter" idx="13"/>
          </p:nvPr>
        </p:nvSpPr>
        <p:spPr>
          <a:xfrm>
            <a:off x="1087437" y="1854200"/>
            <a:ext cx="4348163" cy="4597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82076190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Text with picture lef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432000" y="1692000"/>
            <a:ext cx="55536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6206400" y="1692000"/>
            <a:ext cx="5553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18518855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Text with picture lef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432000" y="1692000"/>
            <a:ext cx="6984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7656000" y="1692000"/>
            <a:ext cx="41040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29442004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432000" y="1690688"/>
            <a:ext cx="5553600"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6206400" y="1690688"/>
            <a:ext cx="5553600"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432000" y="3573497"/>
            <a:ext cx="5553600" cy="2508223"/>
          </a:xfrm>
          <a:solidFill>
            <a:schemeClr val="bg1">
              <a:lumMod val="95000"/>
            </a:schemeClr>
          </a:solidFill>
        </p:spPr>
        <p:txBody>
          <a:bodyPr tIns="504000" anchor="t" anchorCtr="0"/>
          <a:lstStyle>
            <a:lvl1pPr algn="ctr">
              <a:defRPr b="0"/>
            </a:lvl1pPr>
          </a:lstStyle>
          <a:p>
            <a:r>
              <a:rPr lang="en-US" smtClean="0"/>
              <a:t>Click icon to add picture</a:t>
            </a:r>
            <a:endParaRPr lang="de-DE" dirty="0"/>
          </a:p>
        </p:txBody>
      </p:sp>
      <p:sp>
        <p:nvSpPr>
          <p:cNvPr id="11" name="Picture Placeholder 4"/>
          <p:cNvSpPr>
            <a:spLocks noGrp="1"/>
          </p:cNvSpPr>
          <p:nvPr>
            <p:ph type="pic" sz="quarter" idx="16"/>
          </p:nvPr>
        </p:nvSpPr>
        <p:spPr bwMode="gray">
          <a:xfrm>
            <a:off x="6206400" y="3573497"/>
            <a:ext cx="5553600" cy="2508223"/>
          </a:xfrm>
          <a:solidFill>
            <a:schemeClr val="bg1">
              <a:lumMod val="95000"/>
            </a:schemeClr>
          </a:solidFill>
        </p:spPr>
        <p:txBody>
          <a:bodyPr tIns="504000" anchor="t" anchorCtr="0"/>
          <a:lstStyle>
            <a:lvl1pPr algn="ctr">
              <a:defRPr b="0"/>
            </a:lvl1pPr>
          </a:lstStyle>
          <a:p>
            <a:r>
              <a:rPr lang="en-US" smtClean="0"/>
              <a:t>Click icon to add picture</a:t>
            </a:r>
            <a:endParaRPr lang="de-DE" dirty="0"/>
          </a:p>
        </p:txBody>
      </p:sp>
    </p:spTree>
    <p:extLst>
      <p:ext uri="{BB962C8B-B14F-4D97-AF65-F5344CB8AC3E}">
        <p14:creationId xmlns:p14="http://schemas.microsoft.com/office/powerpoint/2010/main" val="41069067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7" name="Content Placeholder 2"/>
          <p:cNvSpPr>
            <a:spLocks noGrp="1"/>
          </p:cNvSpPr>
          <p:nvPr>
            <p:ph idx="1" hasCustomPrompt="1"/>
          </p:nvPr>
        </p:nvSpPr>
        <p:spPr>
          <a:xfrm>
            <a:off x="432000" y="1691998"/>
            <a:ext cx="11328000" cy="4392000"/>
          </a:xfrm>
        </p:spPr>
        <p:txBody>
          <a:bodyPr tIns="1440000"/>
          <a:lstStyle>
            <a:lvl1pPr algn="ctr">
              <a:defRPr b="0"/>
            </a:lvl1pPr>
          </a:lstStyle>
          <a:p>
            <a:pPr lvl="0"/>
            <a:r>
              <a:rPr lang="en-US" dirty="0" smtClean="0"/>
              <a:t>Click to add content</a:t>
            </a:r>
          </a:p>
        </p:txBody>
      </p:sp>
    </p:spTree>
    <p:extLst>
      <p:ext uri="{BB962C8B-B14F-4D97-AF65-F5344CB8AC3E}">
        <p14:creationId xmlns:p14="http://schemas.microsoft.com/office/powerpoint/2010/main" val="17460360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432002" y="1692000"/>
            <a:ext cx="11326284" cy="2816156"/>
          </a:xfrm>
        </p:spPr>
        <p:txBody>
          <a:bodyPr>
            <a:noAutofit/>
          </a:bodyPr>
          <a:lstStyle>
            <a:lvl1pPr>
              <a:spcBef>
                <a:spcPts val="1800"/>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extLst>
      <p:ext uri="{BB962C8B-B14F-4D97-AF65-F5344CB8AC3E}">
        <p14:creationId xmlns:p14="http://schemas.microsoft.com/office/powerpoint/2010/main" val="24778274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14490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sz="3600">
                <a:solidFill>
                  <a:schemeClr val="accent1"/>
                </a:solidFill>
              </a:defRPr>
            </a:lvl1pPr>
          </a:lstStyle>
          <a:p>
            <a:r>
              <a:rPr lang="en-US" noProof="0" dirty="0" smtClean="0"/>
              <a:t>Insert page title</a:t>
            </a:r>
            <a:endParaRPr lang="de-DE" dirty="0"/>
          </a:p>
        </p:txBody>
      </p:sp>
      <p:sp>
        <p:nvSpPr>
          <p:cNvPr id="3" name="Rectangle 2"/>
          <p:cNvSpPr/>
          <p:nvPr userDrawn="1"/>
        </p:nvSpPr>
        <p:spPr bwMode="gray">
          <a:xfrm>
            <a:off x="432000" y="0"/>
            <a:ext cx="11328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6342718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Title and Text with picture right 3">
    <p:spTree>
      <p:nvGrpSpPr>
        <p:cNvPr id="1" name=""/>
        <p:cNvGrpSpPr/>
        <p:nvPr/>
      </p:nvGrpSpPr>
      <p:grpSpPr>
        <a:xfrm>
          <a:off x="0" y="0"/>
          <a:ext cx="0" cy="0"/>
          <a:chOff x="0" y="0"/>
          <a:chExt cx="0" cy="0"/>
        </a:xfrm>
      </p:grpSpPr>
      <p:sp>
        <p:nvSpPr>
          <p:cNvPr id="8" name="Rectangle 7"/>
          <p:cNvSpPr/>
          <p:nvPr userDrawn="1"/>
        </p:nvSpPr>
        <p:spPr bwMode="gray">
          <a:xfrm>
            <a:off x="4" y="0"/>
            <a:ext cx="4176903" cy="6858000"/>
          </a:xfrm>
          <a:prstGeom prst="rect">
            <a:avLst/>
          </a:prstGeom>
          <a:solidFill>
            <a:schemeClr val="tx1"/>
          </a:solidFill>
          <a:ln w="6350" algn="ctr">
            <a:noFill/>
            <a:miter lim="800000"/>
            <a:headEnd/>
            <a:tailEnd/>
          </a:ln>
        </p:spPr>
        <p:txBody>
          <a:bodyPr lIns="75573" tIns="60458" rIns="75573" bIns="60458" rtlCol="0" anchor="ctr"/>
          <a:lstStyle/>
          <a:p>
            <a:pPr algn="ctr" defTabSz="767822" fontAlgn="base">
              <a:spcBef>
                <a:spcPct val="50000"/>
              </a:spcBef>
              <a:spcAft>
                <a:spcPct val="0"/>
              </a:spcAft>
              <a:buClr>
                <a:srgbClr val="F0AB00"/>
              </a:buClr>
              <a:buSzPct val="80000"/>
            </a:pPr>
            <a:endParaRPr lang="en-US" sz="1700" kern="0" dirty="0" err="1" smtClean="0">
              <a:solidFill>
                <a:srgbClr val="000000"/>
              </a:solidFill>
              <a:ea typeface="Arial Unicode MS" pitchFamily="34" charset="-128"/>
              <a:cs typeface="Arial Unicode MS" pitchFamily="34" charset="-128"/>
            </a:endParaRPr>
          </a:p>
        </p:txBody>
      </p:sp>
      <p:sp>
        <p:nvSpPr>
          <p:cNvPr id="2" name="Title 1"/>
          <p:cNvSpPr>
            <a:spLocks noGrp="1"/>
          </p:cNvSpPr>
          <p:nvPr>
            <p:ph type="title" hasCustomPrompt="1"/>
          </p:nvPr>
        </p:nvSpPr>
        <p:spPr bwMode="gray">
          <a:xfrm>
            <a:off x="323919" y="324000"/>
            <a:ext cx="3592860" cy="756000"/>
          </a:xfrm>
        </p:spPr>
        <p:txBody>
          <a:bodyPr anchor="t" anchorCtr="0"/>
          <a:lstStyle>
            <a:lvl1pPr>
              <a:defRPr sz="3700">
                <a:solidFill>
                  <a:schemeClr val="accent1"/>
                </a:solidFill>
              </a:defRPr>
            </a:lvl1pPr>
          </a:lstStyle>
          <a:p>
            <a:r>
              <a:rPr lang="en-US" noProof="0" dirty="0" smtClean="0"/>
              <a:t>Insert page title</a:t>
            </a:r>
            <a:endParaRPr lang="de-DE" dirty="0"/>
          </a:p>
        </p:txBody>
      </p:sp>
      <p:sp>
        <p:nvSpPr>
          <p:cNvPr id="7" name="Text Placeholder 6"/>
          <p:cNvSpPr>
            <a:spLocks noGrp="1"/>
          </p:cNvSpPr>
          <p:nvPr>
            <p:ph type="body" sz="quarter" idx="11" hasCustomPrompt="1"/>
          </p:nvPr>
        </p:nvSpPr>
        <p:spPr bwMode="gray">
          <a:xfrm>
            <a:off x="323919" y="1890680"/>
            <a:ext cx="3592860" cy="428994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1700">
                <a:solidFill>
                  <a:schemeClr val="bg1"/>
                </a:solidFill>
              </a:defRPr>
            </a:lvl5pPr>
          </a:lstStyle>
          <a:p>
            <a:pPr lvl="0"/>
            <a:r>
              <a:rPr lang="en-US" noProof="0" dirty="0" smtClean="0"/>
              <a:t>First level</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74551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Text with picture: 2 columns">
    <p:spTree>
      <p:nvGrpSpPr>
        <p:cNvPr id="1" name=""/>
        <p:cNvGrpSpPr/>
        <p:nvPr/>
      </p:nvGrpSpPr>
      <p:grpSpPr>
        <a:xfrm>
          <a:off x="0" y="0"/>
          <a:ext cx="0" cy="0"/>
          <a:chOff x="0" y="0"/>
          <a:chExt cx="0" cy="0"/>
        </a:xfrm>
      </p:grpSpPr>
      <p:sp>
        <p:nvSpPr>
          <p:cNvPr id="7" name="Rectangle 6"/>
          <p:cNvSpPr/>
          <p:nvPr userDrawn="1"/>
        </p:nvSpPr>
        <p:spPr bwMode="gray">
          <a:xfrm>
            <a:off x="0" y="0"/>
            <a:ext cx="6096000" cy="6858000"/>
          </a:xfrm>
          <a:prstGeom prst="rect">
            <a:avLst/>
          </a:prstGeom>
          <a:solidFill>
            <a:schemeClr val="tx1"/>
          </a:solidFill>
        </p:spPr>
        <p:txBody>
          <a:bodyPr wrap="square" rtlCol="0" anchor="ctr" anchorCtr="1">
            <a:noAutofit/>
          </a:bodyPr>
          <a:lstStyle/>
          <a:p>
            <a:pPr algn="ctr"/>
            <a:endParaRPr lang="en-US" sz="1200" dirty="0" smtClean="0">
              <a:solidFill>
                <a:srgbClr val="FFFFFF"/>
              </a:solidFill>
              <a:cs typeface="Arial"/>
            </a:endParaRPr>
          </a:p>
        </p:txBody>
      </p:sp>
      <p:sp>
        <p:nvSpPr>
          <p:cNvPr id="8" name="Rectangle 7"/>
          <p:cNvSpPr/>
          <p:nvPr userDrawn="1"/>
        </p:nvSpPr>
        <p:spPr bwMode="gray">
          <a:xfrm>
            <a:off x="6096000" y="0"/>
            <a:ext cx="6096000" cy="6858000"/>
          </a:xfrm>
          <a:prstGeom prst="rect">
            <a:avLst/>
          </a:prstGeom>
          <a:solidFill>
            <a:schemeClr val="bg1"/>
          </a:solidFill>
        </p:spPr>
        <p:txBody>
          <a:bodyPr wrap="square" rtlCol="0" anchor="ctr" anchorCtr="1">
            <a:noAutofit/>
          </a:bodyPr>
          <a:lstStyle/>
          <a:p>
            <a:pPr algn="ctr"/>
            <a:endParaRPr lang="en-US" sz="1200" dirty="0" smtClean="0">
              <a:solidFill>
                <a:srgbClr val="FFFFFF"/>
              </a:solidFill>
              <a:cs typeface="Arial"/>
            </a:endParaRPr>
          </a:p>
        </p:txBody>
      </p:sp>
      <p:sp>
        <p:nvSpPr>
          <p:cNvPr id="2" name="Title 1"/>
          <p:cNvSpPr>
            <a:spLocks noGrp="1"/>
          </p:cNvSpPr>
          <p:nvPr>
            <p:ph type="title" hasCustomPrompt="1"/>
          </p:nvPr>
        </p:nvSpPr>
        <p:spPr>
          <a:xfrm>
            <a:off x="432003" y="642977"/>
            <a:ext cx="5333209" cy="756000"/>
          </a:xfrm>
        </p:spPr>
        <p:txBody>
          <a:bodyPr/>
          <a:lstStyle>
            <a:lvl1pPr>
              <a:defRPr sz="3600">
                <a:solidFill>
                  <a:schemeClr val="accent1"/>
                </a:solidFill>
              </a:defRPr>
            </a:lvl1p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432000" y="2009665"/>
            <a:ext cx="5361563" cy="1720800"/>
          </a:xfrm>
        </p:spPr>
        <p:txBody>
          <a:bodyPr/>
          <a:lstStyle>
            <a:lvl1pPr>
              <a:defRPr sz="2400">
                <a:solidFill>
                  <a:schemeClr val="bg1"/>
                </a:solidFill>
              </a:defRPr>
            </a:lvl1pPr>
            <a:lvl2pPr>
              <a:defRPr sz="2400">
                <a:solidFill>
                  <a:schemeClr val="bg1"/>
                </a:solidFill>
              </a:defRPr>
            </a:lvl2pPr>
          </a:lstStyle>
          <a:p>
            <a:pPr lvl="0"/>
            <a:r>
              <a:rPr lang="en-US" noProof="0" dirty="0" smtClean="0"/>
              <a:t>First level</a:t>
            </a:r>
          </a:p>
          <a:p>
            <a:pPr lvl="1"/>
            <a:r>
              <a:rPr lang="en-US" dirty="0" smtClean="0"/>
              <a:t>Second level</a:t>
            </a:r>
          </a:p>
        </p:txBody>
      </p:sp>
      <p:sp>
        <p:nvSpPr>
          <p:cNvPr id="11" name="Picture Placeholder 4"/>
          <p:cNvSpPr>
            <a:spLocks noGrp="1"/>
          </p:cNvSpPr>
          <p:nvPr>
            <p:ph type="pic" sz="quarter" idx="16"/>
          </p:nvPr>
        </p:nvSpPr>
        <p:spPr bwMode="gray">
          <a:xfrm>
            <a:off x="6096000" y="0"/>
            <a:ext cx="6096000" cy="6858000"/>
          </a:xfrm>
          <a:solidFill>
            <a:schemeClr val="bg1"/>
          </a:solidFill>
        </p:spPr>
        <p:txBody>
          <a:bodyPr tIns="504000" anchor="t" anchorCtr="0"/>
          <a:lstStyle>
            <a:lvl1pPr algn="ctr">
              <a:defRPr b="0"/>
            </a:lvl1pPr>
          </a:lstStyle>
          <a:p>
            <a:r>
              <a:rPr lang="en-US" smtClean="0"/>
              <a:t>Click icon to add picture</a:t>
            </a:r>
            <a:endParaRPr lang="de-DE" dirty="0"/>
          </a:p>
        </p:txBody>
      </p:sp>
    </p:spTree>
    <p:extLst>
      <p:ext uri="{BB962C8B-B14F-4D97-AF65-F5344CB8AC3E}">
        <p14:creationId xmlns:p14="http://schemas.microsoft.com/office/powerpoint/2010/main" val="19809223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_Title and Text with picture right 3">
    <p:spTree>
      <p:nvGrpSpPr>
        <p:cNvPr id="1" name=""/>
        <p:cNvGrpSpPr/>
        <p:nvPr/>
      </p:nvGrpSpPr>
      <p:grpSpPr>
        <a:xfrm>
          <a:off x="0" y="0"/>
          <a:ext cx="0" cy="0"/>
          <a:chOff x="0" y="0"/>
          <a:chExt cx="0" cy="0"/>
        </a:xfrm>
      </p:grpSpPr>
      <p:sp>
        <p:nvSpPr>
          <p:cNvPr id="8" name="Rectangle 7"/>
          <p:cNvSpPr/>
          <p:nvPr userDrawn="1"/>
        </p:nvSpPr>
        <p:spPr bwMode="gray">
          <a:xfrm>
            <a:off x="3" y="0"/>
            <a:ext cx="8015097" cy="6858000"/>
          </a:xfrm>
          <a:prstGeom prst="rect">
            <a:avLst/>
          </a:prstGeom>
          <a:solidFill>
            <a:schemeClr val="tx1"/>
          </a:solidFill>
          <a:ln w="6350" algn="ctr">
            <a:noFill/>
            <a:miter lim="800000"/>
            <a:headEnd/>
            <a:tailEnd/>
          </a:ln>
        </p:spPr>
        <p:txBody>
          <a:bodyPr lIns="75573" tIns="60458" rIns="75573" bIns="60458" rtlCol="0" anchor="ctr"/>
          <a:lstStyle/>
          <a:p>
            <a:pPr algn="ctr" defTabSz="767822" fontAlgn="base">
              <a:spcBef>
                <a:spcPct val="50000"/>
              </a:spcBef>
              <a:spcAft>
                <a:spcPct val="0"/>
              </a:spcAft>
              <a:buClr>
                <a:srgbClr val="F0AB00"/>
              </a:buClr>
              <a:buSzPct val="80000"/>
            </a:pPr>
            <a:endParaRPr lang="en-US" sz="1700" kern="0" dirty="0" err="1" smtClean="0">
              <a:solidFill>
                <a:srgbClr val="000000"/>
              </a:solidFill>
              <a:ea typeface="Arial Unicode MS" pitchFamily="34" charset="-128"/>
              <a:cs typeface="Arial Unicode MS" pitchFamily="34" charset="-128"/>
            </a:endParaRPr>
          </a:p>
        </p:txBody>
      </p:sp>
      <p:sp>
        <p:nvSpPr>
          <p:cNvPr id="7" name="Text Placeholder 6"/>
          <p:cNvSpPr>
            <a:spLocks noGrp="1"/>
          </p:cNvSpPr>
          <p:nvPr>
            <p:ph type="body" sz="quarter" idx="11" hasCustomPrompt="1"/>
          </p:nvPr>
        </p:nvSpPr>
        <p:spPr bwMode="gray">
          <a:xfrm>
            <a:off x="432000" y="2007556"/>
            <a:ext cx="7286544" cy="4118064"/>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1700">
                <a:solidFill>
                  <a:schemeClr val="bg1"/>
                </a:solidFill>
              </a:defRPr>
            </a:lvl5pPr>
          </a:lstStyle>
          <a:p>
            <a:pPr lvl="0"/>
            <a:r>
              <a:rPr lang="en-US" noProof="0" dirty="0" smtClean="0"/>
              <a:t>First level</a:t>
            </a:r>
          </a:p>
          <a:p>
            <a:pPr lvl="1"/>
            <a:r>
              <a:rPr lang="en-US" dirty="0" smtClean="0"/>
              <a:t>Second level</a:t>
            </a:r>
          </a:p>
          <a:p>
            <a:pPr lvl="2"/>
            <a:r>
              <a:rPr lang="en-US" dirty="0" smtClean="0"/>
              <a:t>Third level</a:t>
            </a:r>
          </a:p>
        </p:txBody>
      </p:sp>
      <p:sp>
        <p:nvSpPr>
          <p:cNvPr id="6" name="Title 1"/>
          <p:cNvSpPr>
            <a:spLocks noGrp="1"/>
          </p:cNvSpPr>
          <p:nvPr>
            <p:ph type="title" hasCustomPrompt="1"/>
          </p:nvPr>
        </p:nvSpPr>
        <p:spPr>
          <a:xfrm>
            <a:off x="432000" y="642977"/>
            <a:ext cx="7286544" cy="756000"/>
          </a:xfrm>
        </p:spPr>
        <p:txBody>
          <a:bodyPr/>
          <a:lstStyle>
            <a:lvl1pPr>
              <a:defRPr sz="3600">
                <a:solidFill>
                  <a:schemeClr val="accent1"/>
                </a:solidFill>
              </a:defRPr>
            </a:lvl1pPr>
          </a:lstStyle>
          <a:p>
            <a:r>
              <a:rPr lang="en-US" noProof="0" dirty="0" smtClean="0"/>
              <a:t>Insert page title</a:t>
            </a:r>
            <a:endParaRPr lang="en-US" dirty="0"/>
          </a:p>
        </p:txBody>
      </p:sp>
    </p:spTree>
    <p:extLst>
      <p:ext uri="{BB962C8B-B14F-4D97-AF65-F5344CB8AC3E}">
        <p14:creationId xmlns:p14="http://schemas.microsoft.com/office/powerpoint/2010/main" val="6563442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Заголовок и объект">
    <p:spTree>
      <p:nvGrpSpPr>
        <p:cNvPr id="1" name=""/>
        <p:cNvGrpSpPr/>
        <p:nvPr/>
      </p:nvGrpSpPr>
      <p:grpSpPr>
        <a:xfrm>
          <a:off x="0" y="0"/>
          <a:ext cx="0" cy="0"/>
          <a:chOff x="0" y="0"/>
          <a:chExt cx="0" cy="0"/>
        </a:xfrm>
      </p:grpSpPr>
      <p:pic>
        <p:nvPicPr>
          <p:cNvPr id="4" name="Picture 2" descr="Z:\Projects\Текущие\Проектная\FNS_2012\_БРЭНДБУК\out\PPT\3_1_present_A4-04.png"/>
          <p:cNvPicPr>
            <a:picLocks noChangeAspect="1" noChangeArrowheads="1"/>
          </p:cNvPicPr>
          <p:nvPr/>
        </p:nvPicPr>
        <p:blipFill>
          <a:blip r:embed="rId2" cstate="print"/>
          <a:srcRect/>
          <a:stretch>
            <a:fillRect/>
          </a:stretch>
        </p:blipFill>
        <p:spPr bwMode="auto">
          <a:xfrm>
            <a:off x="2" y="2"/>
            <a:ext cx="12189884" cy="6856413"/>
          </a:xfrm>
          <a:prstGeom prst="rect">
            <a:avLst/>
          </a:prstGeom>
          <a:noFill/>
          <a:ln w="9525">
            <a:noFill/>
            <a:miter lim="800000"/>
            <a:headEnd/>
            <a:tailEnd/>
          </a:ln>
        </p:spPr>
      </p:pic>
      <p:sp>
        <p:nvSpPr>
          <p:cNvPr id="3" name="Содержимое 2"/>
          <p:cNvSpPr>
            <a:spLocks noGrp="1"/>
          </p:cNvSpPr>
          <p:nvPr>
            <p:ph idx="1"/>
          </p:nvPr>
        </p:nvSpPr>
        <p:spPr>
          <a:xfrm>
            <a:off x="1096873" y="1606877"/>
            <a:ext cx="9760919" cy="4829253"/>
          </a:xfrm>
        </p:spPr>
        <p:txBody>
          <a:bodyPr/>
          <a:lstStyle>
            <a:lvl1pPr marL="318641" indent="0">
              <a:buFontTx/>
              <a:buNone/>
              <a:defRPr b="1">
                <a:latin typeface="+mj-lt"/>
              </a:defRPr>
            </a:lvl1pPr>
            <a:lvl2pPr marL="318641" indent="0">
              <a:defRPr>
                <a:latin typeface="+mj-lt"/>
              </a:defRPr>
            </a:lvl2pPr>
            <a:lvl3pPr marL="551012" indent="-228197">
              <a:defRPr>
                <a:latin typeface="+mj-lt"/>
              </a:defRPr>
            </a:lvl3pPr>
            <a:lvl4pPr marL="0" indent="315858">
              <a:defRPr>
                <a:latin typeface="+mj-lt"/>
              </a:defRPr>
            </a:lvl4pPr>
            <a:lvl5pPr marL="1257865" indent="0">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0" name="Заголовок 9"/>
          <p:cNvSpPr>
            <a:spLocks noGrp="1"/>
          </p:cNvSpPr>
          <p:nvPr>
            <p:ph type="title"/>
          </p:nvPr>
        </p:nvSpPr>
        <p:spPr>
          <a:xfrm>
            <a:off x="1095903" y="501073"/>
            <a:ext cx="9783868" cy="1105803"/>
          </a:xfrm>
        </p:spPr>
        <p:txBody>
          <a:bodyPr/>
          <a:lstStyle>
            <a:lvl1pPr marL="0" marR="0" indent="0" defTabSz="914239" rtl="0" eaLnBrk="1" fontAlgn="auto" latinLnBrk="0" hangingPunct="1">
              <a:lnSpc>
                <a:spcPct val="100000"/>
              </a:lnSpc>
              <a:spcBef>
                <a:spcPct val="0"/>
              </a:spcBef>
              <a:spcAft>
                <a:spcPts val="0"/>
              </a:spcAft>
              <a:tabLst/>
              <a:defRPr sz="4700"/>
            </a:lvl1pPr>
          </a:lstStyle>
          <a:p>
            <a:pPr lvl="0"/>
            <a:r>
              <a:rPr lang="ru-RU" noProof="0" smtClean="0"/>
              <a:t>Образец заголовка</a:t>
            </a:r>
            <a:endParaRPr lang="ru-RU" noProof="0" dirty="0" smtClean="0"/>
          </a:p>
        </p:txBody>
      </p:sp>
      <p:sp>
        <p:nvSpPr>
          <p:cNvPr id="5" name="Номер слайда 19"/>
          <p:cNvSpPr>
            <a:spLocks noGrp="1"/>
          </p:cNvSpPr>
          <p:nvPr>
            <p:ph type="sldNum" sz="quarter" idx="10"/>
          </p:nvPr>
        </p:nvSpPr>
        <p:spPr/>
        <p:txBody>
          <a:bodyPr/>
          <a:lstStyle>
            <a:lvl1pPr>
              <a:defRPr/>
            </a:lvl1pPr>
          </a:lstStyle>
          <a:p>
            <a:pPr>
              <a:defRPr/>
            </a:pPr>
            <a:fld id="{6A93CD11-3589-4FC4-BAD3-9C961FFE7BBB}" type="slidenum">
              <a:rPr lang="ru-RU">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30279457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pyright">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432000" y="324000"/>
            <a:ext cx="7081597" cy="756000"/>
          </a:xfrm>
          <a:prstGeom prst="rect">
            <a:avLst/>
          </a:prstGeom>
        </p:spPr>
        <p:txBody>
          <a:bodyPr vert="horz" lIns="0" tIns="0" rIns="0" bIns="0" rtlCol="0" anchor="ctr" anchorCtr="0">
            <a:noAutofit/>
          </a:bodyPr>
          <a:lstStyle/>
          <a:p>
            <a:pPr>
              <a:spcBef>
                <a:spcPct val="0"/>
              </a:spcBef>
            </a:pPr>
            <a:r>
              <a:rPr lang="en-GB" sz="2400" b="1" dirty="0" smtClean="0">
                <a:solidFill>
                  <a:srgbClr val="666666"/>
                </a:solidFill>
              </a:rPr>
              <a:t>© </a:t>
            </a:r>
            <a:r>
              <a:rPr lang="de-DE" sz="2400" b="1" dirty="0" smtClean="0">
                <a:solidFill>
                  <a:srgbClr val="666666"/>
                </a:solidFill>
              </a:rPr>
              <a:t>2012 SAP AG. All rights reserved.</a:t>
            </a:r>
          </a:p>
        </p:txBody>
      </p:sp>
      <p:sp>
        <p:nvSpPr>
          <p:cNvPr id="5" name="TextBox 4"/>
          <p:cNvSpPr txBox="1"/>
          <p:nvPr userDrawn="1"/>
        </p:nvSpPr>
        <p:spPr bwMode="gray">
          <a:xfrm>
            <a:off x="432000" y="1673535"/>
            <a:ext cx="5553600" cy="4124206"/>
          </a:xfrm>
          <a:prstGeom prst="rect">
            <a:avLst/>
          </a:prstGeom>
          <a:noFill/>
        </p:spPr>
        <p:txBody>
          <a:bodyPr wrap="square" lIns="0" tIns="0" rIns="0" bIns="0" rtlCol="0">
            <a:spAutoFit/>
          </a:bodyPr>
          <a:lstStyle/>
          <a:p>
            <a:pPr>
              <a:spcBef>
                <a:spcPts val="600"/>
              </a:spcBef>
            </a:pPr>
            <a:r>
              <a:rPr lang="en-GB" sz="800" noProof="1" smtClean="0">
                <a:solidFill>
                  <a:srgbClr val="000000"/>
                </a:solidFill>
                <a:ea typeface="MS PGothic" pitchFamily="34" charset="-128"/>
              </a:rPr>
              <a:t>No part of this publication may be reproduced or transmitted in any form or for any purpose without the express permission of SAP AG. The information contained herein may be changed without prior notice.</a:t>
            </a:r>
          </a:p>
          <a:p>
            <a:pPr>
              <a:spcBef>
                <a:spcPts val="600"/>
              </a:spcBef>
            </a:pPr>
            <a:r>
              <a:rPr lang="en-GB" sz="800" noProof="1" smtClean="0">
                <a:solidFill>
                  <a:srgbClr val="000000"/>
                </a:solidFill>
                <a:ea typeface="MS PGothic" pitchFamily="34" charset="-128"/>
              </a:rPr>
              <a:t>Some software products marketed by SAP AG and its distributors contain proprietary software components of other software vendors.</a:t>
            </a:r>
          </a:p>
          <a:p>
            <a:pPr>
              <a:spcBef>
                <a:spcPts val="600"/>
              </a:spcBef>
            </a:pPr>
            <a:r>
              <a:rPr lang="en-GB" sz="800" noProof="1" smtClean="0">
                <a:solidFill>
                  <a:srgbClr val="000000"/>
                </a:solidFill>
                <a:ea typeface="MS PGothic" pitchFamily="34" charset="-128"/>
              </a:rPr>
              <a:t>Microsoft, Windows, Excel, Outlook, PowerPoint, Silverlight, and Visual Studio are registered trademarks of Microsoft Corporation. </a:t>
            </a:r>
          </a:p>
          <a:p>
            <a:pPr>
              <a:spcBef>
                <a:spcPts val="600"/>
              </a:spcBef>
            </a:pPr>
            <a:r>
              <a:rPr lang="en-GB" sz="800" noProof="1" smtClean="0">
                <a:solidFill>
                  <a:srgbClr val="000000"/>
                </a:solidFill>
                <a:ea typeface="MS PGothic" pitchFamily="34" charset="-128"/>
              </a:rPr>
              <a:t>IBM, DB2, DB2 Universal Database, System i, System i5, System p, System p5, System x, System z, System z10, z10, z/VM, z/OS, OS/390, zEnterprise, PowerVM, Power Architecture, Power Systems, POWER7, POWER6+, POWER6, POWER, PowerHA, pureScale, PowerPC, BladeCenter, System Storage, Storwize, XIV, GPFS, HACMP, RETAIN, DB2 Connect, RACF, Redbooks, OS/2, AIX, Intelligent Miner, WebSphere, Tivoli, Informix, and Smarter Planet are trademarks or registered trademarks of IBM Corporation.</a:t>
            </a:r>
          </a:p>
          <a:p>
            <a:pPr>
              <a:spcBef>
                <a:spcPts val="600"/>
              </a:spcBef>
            </a:pPr>
            <a:r>
              <a:rPr lang="en-GB" sz="800" noProof="1" smtClean="0">
                <a:solidFill>
                  <a:srgbClr val="000000"/>
                </a:solidFill>
                <a:ea typeface="MS PGothic" pitchFamily="34" charset="-128"/>
              </a:rPr>
              <a:t>Linux is the registered trademark of Linus Torvalds in the United States and other countries.</a:t>
            </a:r>
          </a:p>
          <a:p>
            <a:pPr>
              <a:spcBef>
                <a:spcPts val="600"/>
              </a:spcBef>
            </a:pPr>
            <a:r>
              <a:rPr lang="en-GB" sz="800" noProof="1" smtClean="0">
                <a:solidFill>
                  <a:srgbClr val="000000"/>
                </a:solidFill>
                <a:ea typeface="MS PGothic" pitchFamily="34" charset="-128"/>
              </a:rPr>
              <a:t>Adobe, the Adobe logo, Acrobat, PostScript, and Reader are trademarks or registered trademarks of Adobe Systems Incorporated in the United States and other countries.</a:t>
            </a:r>
          </a:p>
          <a:p>
            <a:pPr>
              <a:spcBef>
                <a:spcPts val="600"/>
              </a:spcBef>
            </a:pPr>
            <a:r>
              <a:rPr lang="en-GB" sz="800" noProof="1" smtClean="0">
                <a:solidFill>
                  <a:srgbClr val="000000"/>
                </a:solidFill>
                <a:ea typeface="MS PGothic" pitchFamily="34" charset="-128"/>
              </a:rPr>
              <a:t>Oracle and Java are registered trademarks of Oracle and its affiliates.</a:t>
            </a:r>
          </a:p>
          <a:p>
            <a:pPr>
              <a:spcBef>
                <a:spcPts val="600"/>
              </a:spcBef>
            </a:pPr>
            <a:r>
              <a:rPr lang="en-GB" sz="800" noProof="1" smtClean="0">
                <a:solidFill>
                  <a:srgbClr val="000000"/>
                </a:solidFill>
                <a:ea typeface="MS PGothic" pitchFamily="34" charset="-128"/>
              </a:rPr>
              <a:t>UNIX, X/Open, OSF/1, and Motif are registered trademarks of the Open Group.</a:t>
            </a:r>
          </a:p>
          <a:p>
            <a:pPr>
              <a:spcBef>
                <a:spcPts val="600"/>
              </a:spcBef>
            </a:pPr>
            <a:r>
              <a:rPr lang="en-GB" sz="800" noProof="1" smtClean="0">
                <a:solidFill>
                  <a:srgbClr val="000000"/>
                </a:solidFill>
                <a:ea typeface="MS PGothic" pitchFamily="34" charset="-128"/>
              </a:rPr>
              <a:t>Citrix, ICA, Program Neighborhood, MetaFrame, WinFrame, VideoFrame, and MultiWin </a:t>
            </a:r>
            <a:br>
              <a:rPr lang="en-GB" sz="800" noProof="1" smtClean="0">
                <a:solidFill>
                  <a:srgbClr val="000000"/>
                </a:solidFill>
                <a:ea typeface="MS PGothic" pitchFamily="34" charset="-128"/>
              </a:rPr>
            </a:br>
            <a:r>
              <a:rPr lang="en-GB" sz="800" noProof="1" smtClean="0">
                <a:solidFill>
                  <a:srgbClr val="000000"/>
                </a:solidFill>
                <a:ea typeface="MS PGothic" pitchFamily="34" charset="-128"/>
              </a:rPr>
              <a:t>are trademarks or registered trademarks of Citrix Systems Inc.</a:t>
            </a:r>
          </a:p>
          <a:p>
            <a:pPr>
              <a:spcBef>
                <a:spcPts val="600"/>
              </a:spcBef>
            </a:pPr>
            <a:r>
              <a:rPr lang="en-GB" sz="800" noProof="1" smtClean="0">
                <a:solidFill>
                  <a:srgbClr val="000000"/>
                </a:solidFill>
                <a:ea typeface="MS PGothic" pitchFamily="34" charset="-128"/>
              </a:rPr>
              <a:t>HTML, XML, XHTML, and W3C are trademarks or registered trademarks of W3C</a:t>
            </a:r>
            <a:r>
              <a:rPr lang="en-GB" sz="800" baseline="30000" noProof="1" smtClean="0">
                <a:solidFill>
                  <a:srgbClr val="000000"/>
                </a:solidFill>
                <a:ea typeface="MS PGothic" pitchFamily="34" charset="-128"/>
              </a:rPr>
              <a:t>®</a:t>
            </a:r>
            <a:r>
              <a:rPr lang="en-GB" sz="800" noProof="1" smtClean="0">
                <a:solidFill>
                  <a:srgbClr val="000000"/>
                </a:solidFill>
                <a:ea typeface="MS PGothic" pitchFamily="34" charset="-128"/>
              </a:rPr>
              <a:t>, </a:t>
            </a:r>
            <a:br>
              <a:rPr lang="en-GB" sz="800" noProof="1" smtClean="0">
                <a:solidFill>
                  <a:srgbClr val="000000"/>
                </a:solidFill>
                <a:ea typeface="MS PGothic" pitchFamily="34" charset="-128"/>
              </a:rPr>
            </a:br>
            <a:r>
              <a:rPr lang="en-GB" sz="800" noProof="1" smtClean="0">
                <a:solidFill>
                  <a:srgbClr val="000000"/>
                </a:solidFill>
                <a:ea typeface="MS PGothic" pitchFamily="34" charset="-128"/>
              </a:rPr>
              <a:t>World Wide Web Consortium, Massachusetts Institute of Technology. </a:t>
            </a:r>
          </a:p>
          <a:p>
            <a:pPr>
              <a:spcBef>
                <a:spcPts val="600"/>
              </a:spcBef>
              <a:defRPr/>
            </a:pPr>
            <a:r>
              <a:rPr lang="en-GB" sz="800" noProof="1" smtClean="0">
                <a:solidFill>
                  <a:srgbClr val="000000"/>
                </a:solidFill>
                <a:ea typeface="MS PGothic" pitchFamily="34" charset="-128"/>
              </a:rPr>
              <a:t>Apple, App Store, iBooks, iPad, iPhone, iPhoto, iPod, iTunes, Multi-Touch, Objective-C, Retina, Safari, Siri, and Xcode are trademarks or registered trademarks of Apple Inc.</a:t>
            </a:r>
          </a:p>
          <a:p>
            <a:pPr>
              <a:spcBef>
                <a:spcPts val="600"/>
              </a:spcBef>
              <a:defRPr/>
            </a:pPr>
            <a:r>
              <a:rPr lang="en-GB" sz="800" noProof="1" smtClean="0">
                <a:solidFill>
                  <a:srgbClr val="000000"/>
                </a:solidFill>
                <a:ea typeface="MS PGothic" pitchFamily="34" charset="-128"/>
              </a:rPr>
              <a:t>IOS is a registered trademark of Cisco Systems Inc.</a:t>
            </a:r>
          </a:p>
          <a:p>
            <a:pPr>
              <a:spcBef>
                <a:spcPts val="600"/>
              </a:spcBef>
              <a:defRPr/>
            </a:pPr>
            <a:r>
              <a:rPr lang="en-GB" sz="800" noProof="1" smtClean="0">
                <a:solidFill>
                  <a:srgbClr val="000000"/>
                </a:solidFill>
                <a:ea typeface="MS PGothic" pitchFamily="34" charset="-128"/>
              </a:rPr>
              <a:t>RIM, BlackBerry, BBM, BlackBerry Curve, BlackBerry Bold, BlackBerry Pearl, BlackBerry Torch, BlackBerry Storm, BlackBerry Storm2, BlackBerry PlayBook, and BlackBerry App World are trademarks or registered trademarks of Research in Motion Limited.</a:t>
            </a:r>
          </a:p>
        </p:txBody>
      </p:sp>
      <p:sp>
        <p:nvSpPr>
          <p:cNvPr id="8" name="TextBox 7"/>
          <p:cNvSpPr txBox="1"/>
          <p:nvPr userDrawn="1"/>
        </p:nvSpPr>
        <p:spPr bwMode="gray">
          <a:xfrm>
            <a:off x="6206400" y="1673535"/>
            <a:ext cx="5553600" cy="3677930"/>
          </a:xfrm>
          <a:prstGeom prst="rect">
            <a:avLst/>
          </a:prstGeom>
          <a:noFill/>
        </p:spPr>
        <p:txBody>
          <a:bodyPr wrap="square" lIns="0" tIns="0" rIns="0" bIns="0" rtlCol="0">
            <a:spAutoFit/>
          </a:bodyPr>
          <a:lstStyle/>
          <a:p>
            <a:pPr>
              <a:spcBef>
                <a:spcPts val="600"/>
              </a:spcBef>
            </a:pPr>
            <a:r>
              <a:rPr lang="en-GB" sz="800" noProof="1" smtClean="0">
                <a:solidFill>
                  <a:srgbClr val="000000"/>
                </a:solidFill>
                <a:ea typeface="MS PGothic" pitchFamily="34" charset="-128"/>
              </a:rPr>
              <a:t>Google App Engine, Google Apps, Google Checkout, Google Data API, Google Maps, Google Mobile Ads, Google Mobile Updater, Google Mobile, Google Store, Google Sync, Google Updater, Google Voice, Google Mail, Gmail, YouTube, Dalvik and Android are trademarks or registered trademarks of Google Inc.</a:t>
            </a:r>
          </a:p>
          <a:p>
            <a:pPr>
              <a:spcBef>
                <a:spcPts val="600"/>
              </a:spcBef>
            </a:pPr>
            <a:r>
              <a:rPr lang="en-GB" sz="800" noProof="1" smtClean="0">
                <a:solidFill>
                  <a:srgbClr val="000000"/>
                </a:solidFill>
                <a:ea typeface="MS PGothic" pitchFamily="34" charset="-128"/>
              </a:rPr>
              <a:t>INTERMEC is a registered trademark of Intermec Technologies Corporation.</a:t>
            </a:r>
          </a:p>
          <a:p>
            <a:pPr>
              <a:spcBef>
                <a:spcPts val="600"/>
              </a:spcBef>
            </a:pPr>
            <a:r>
              <a:rPr lang="en-GB" sz="800" noProof="1" smtClean="0">
                <a:solidFill>
                  <a:srgbClr val="000000"/>
                </a:solidFill>
                <a:ea typeface="MS PGothic" pitchFamily="34" charset="-128"/>
              </a:rPr>
              <a:t>Wi-Fi is a registered trademark of Wi-Fi Alliance.</a:t>
            </a:r>
          </a:p>
          <a:p>
            <a:pPr>
              <a:spcBef>
                <a:spcPts val="600"/>
              </a:spcBef>
            </a:pPr>
            <a:r>
              <a:rPr lang="en-GB" sz="800" noProof="1" smtClean="0">
                <a:solidFill>
                  <a:srgbClr val="000000"/>
                </a:solidFill>
                <a:ea typeface="MS PGothic" pitchFamily="34" charset="-128"/>
              </a:rPr>
              <a:t>Bluetooth is a registered trademark of Bluetooth SIG Inc.</a:t>
            </a:r>
          </a:p>
          <a:p>
            <a:pPr>
              <a:spcBef>
                <a:spcPts val="600"/>
              </a:spcBef>
            </a:pPr>
            <a:r>
              <a:rPr lang="en-GB" sz="800" noProof="1" smtClean="0">
                <a:solidFill>
                  <a:srgbClr val="000000"/>
                </a:solidFill>
                <a:ea typeface="MS PGothic" pitchFamily="34" charset="-128"/>
              </a:rPr>
              <a:t>Motorola is a registered trademark of Motorola Trademark Holdings LLC. </a:t>
            </a:r>
          </a:p>
          <a:p>
            <a:pPr>
              <a:spcBef>
                <a:spcPts val="600"/>
              </a:spcBef>
            </a:pPr>
            <a:r>
              <a:rPr lang="en-GB" sz="800" noProof="1" smtClean="0">
                <a:solidFill>
                  <a:srgbClr val="000000"/>
                </a:solidFill>
                <a:ea typeface="MS PGothic" pitchFamily="34" charset="-128"/>
              </a:rPr>
              <a:t>Computop is a registered trademark of Computop Wirtschaftsinformatik GmbH.</a:t>
            </a:r>
          </a:p>
          <a:p>
            <a:pPr>
              <a:spcBef>
                <a:spcPts val="600"/>
              </a:spcBef>
            </a:pPr>
            <a:r>
              <a:rPr lang="en-GB" sz="800" noProof="1" smtClean="0">
                <a:solidFill>
                  <a:srgbClr val="000000"/>
                </a:solidFill>
                <a:ea typeface="MS PGothic" pitchFamily="34" charset="-128"/>
              </a:rPr>
              <a:t>SAP, R/3, SAP NetWeaver, Duet, PartnerEdge, ByDesign, SAP BusinessObjects Explorer, StreamWork, SAP HANA, and other SAP products and services mentioned herein as well as their respective logos are trademarks or registered trademarks of SAP AG in Germany and other countries.</a:t>
            </a:r>
          </a:p>
          <a:p>
            <a:pPr>
              <a:spcBef>
                <a:spcPts val="600"/>
              </a:spcBef>
            </a:pPr>
            <a:r>
              <a:rPr lang="en-GB" sz="800" noProof="1" smtClean="0">
                <a:solidFill>
                  <a:srgbClr val="000000"/>
                </a:solidFill>
                <a:ea typeface="MS PGothic" pitchFamily="34" charset="-128"/>
              </a:rPr>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Software Ltd. Business Objects is an SAP company.</a:t>
            </a:r>
          </a:p>
          <a:p>
            <a:pPr>
              <a:spcBef>
                <a:spcPts val="600"/>
              </a:spcBef>
            </a:pPr>
            <a:r>
              <a:rPr lang="en-GB" sz="800" noProof="1" smtClean="0">
                <a:solidFill>
                  <a:srgbClr val="000000"/>
                </a:solidFill>
                <a:ea typeface="MS PGothic" pitchFamily="34" charset="-128"/>
              </a:rPr>
              <a:t>Sybase and Adaptive Server, iAnywhere, Sybase 365, SQL Anywhere, and other Sybase products and services mentioned herein as well as their respective logos are trademarks or registered trademarks of Sybase Inc. Sybase is an SAP company.</a:t>
            </a:r>
          </a:p>
          <a:p>
            <a:pPr>
              <a:spcBef>
                <a:spcPts val="600"/>
              </a:spcBef>
            </a:pPr>
            <a:r>
              <a:rPr lang="en-GB" sz="800" noProof="1" smtClean="0">
                <a:solidFill>
                  <a:srgbClr val="000000"/>
                </a:solidFill>
                <a:ea typeface="MS PGothic" pitchFamily="34" charset="-128"/>
              </a:rPr>
              <a:t>Crossgate, m@gic EDDY, B2B 360°, and B2B 360° Services are registered trademarks of Crossgate AG in Germany and other countries. Crossgate is an SAP company.</a:t>
            </a:r>
          </a:p>
          <a:p>
            <a:pPr>
              <a:spcBef>
                <a:spcPts val="600"/>
              </a:spcBef>
            </a:pPr>
            <a:r>
              <a:rPr lang="en-GB" sz="800" noProof="1" smtClean="0">
                <a:solidFill>
                  <a:srgbClr val="000000"/>
                </a:solidFill>
                <a:ea typeface="MS PGothic" pitchFamily="34" charset="-128"/>
              </a:rPr>
              <a:t>All other product and service names mentioned are the trademarks of their respective companies. Data contained in this document serves informational purposes only. National product specifications may vary.</a:t>
            </a:r>
          </a:p>
          <a:p>
            <a:pPr>
              <a:spcBef>
                <a:spcPts val="600"/>
              </a:spcBef>
            </a:pPr>
            <a:r>
              <a:rPr lang="en-GB" sz="800" noProof="1" smtClean="0">
                <a:solidFill>
                  <a:srgbClr val="000000"/>
                </a:solidFill>
                <a:ea typeface="MS PGothic" pitchFamily="34" charset="-128"/>
              </a:rPr>
              <a:t>The information in this document is proprietary to SAP. No part of this document may be reproduced, copied, or transmitted in any form or for any purpose without the express prior written permission of SAP AG.</a:t>
            </a:r>
          </a:p>
        </p:txBody>
      </p:sp>
    </p:spTree>
    <p:extLst>
      <p:ext uri="{BB962C8B-B14F-4D97-AF65-F5344CB8AC3E}">
        <p14:creationId xmlns:p14="http://schemas.microsoft.com/office/powerpoint/2010/main" val="15611540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432001" y="324000"/>
            <a:ext cx="9812667" cy="756000"/>
          </a:xfrm>
          <a:prstGeom prst="rect">
            <a:avLst/>
          </a:prstGeom>
        </p:spPr>
        <p:txBody>
          <a:bodyPr vert="horz" lIns="0" tIns="0" rIns="0" bIns="0" rtlCol="0" anchor="ctr" anchorCtr="0">
            <a:noAutofit/>
          </a:bodyPr>
          <a:lstStyle/>
          <a:p>
            <a:pPr>
              <a:spcBef>
                <a:spcPct val="0"/>
              </a:spcBef>
              <a:defRPr/>
            </a:pPr>
            <a:r>
              <a:rPr lang="en-GB" sz="2400" b="1" dirty="0" smtClean="0">
                <a:solidFill>
                  <a:srgbClr val="666666"/>
                </a:solidFill>
              </a:rPr>
              <a:t>© </a:t>
            </a:r>
            <a:r>
              <a:rPr lang="de-DE" sz="2400" b="1" dirty="0" smtClean="0">
                <a:solidFill>
                  <a:srgbClr val="666666"/>
                </a:solidFill>
              </a:rPr>
              <a:t>2012 SAP AG. Alle Rechte vorbehalten.</a:t>
            </a:r>
          </a:p>
        </p:txBody>
      </p:sp>
      <p:sp>
        <p:nvSpPr>
          <p:cNvPr id="6" name="TextBox 5"/>
          <p:cNvSpPr txBox="1"/>
          <p:nvPr userDrawn="1"/>
        </p:nvSpPr>
        <p:spPr bwMode="gray">
          <a:xfrm>
            <a:off x="432000" y="1692003"/>
            <a:ext cx="5553600" cy="3816429"/>
          </a:xfrm>
          <a:prstGeom prst="rect">
            <a:avLst/>
          </a:prstGeom>
          <a:noFill/>
        </p:spPr>
        <p:txBody>
          <a:bodyPr wrap="square" lIns="0" tIns="0" rIns="0" bIns="0" rtlCol="0">
            <a:spAutoFit/>
          </a:bodyPr>
          <a:lstStyle/>
          <a:p>
            <a:pPr>
              <a:spcBef>
                <a:spcPts val="400"/>
              </a:spcBef>
            </a:pPr>
            <a:r>
              <a:rPr lang="de-DE" sz="800" noProof="1" smtClean="0">
                <a:solidFill>
                  <a:srgbClr val="000000"/>
                </a:solidFill>
                <a:ea typeface="MS PGothic" pitchFamily="34" charset="-128"/>
              </a:rPr>
              <a:t>Weitergabe und Vervielfältigung dieser Publikation oder von Teilen daraus sind, zu welchem Zweck und in welcher Form auch immer, ohne die ausdrückliche schriftliche Genehmigung durch SAP AG nicht gestattet. In dieser Publikation enthaltene Informationen können ohne vorherige Ankündigung geändert werden.</a:t>
            </a:r>
          </a:p>
          <a:p>
            <a:pPr>
              <a:spcBef>
                <a:spcPts val="400"/>
              </a:spcBef>
            </a:pPr>
            <a:r>
              <a:rPr lang="de-DE" sz="800" noProof="1" smtClean="0">
                <a:solidFill>
                  <a:srgbClr val="000000"/>
                </a:solidFill>
                <a:ea typeface="MS PGothic" pitchFamily="34" charset="-128"/>
              </a:rPr>
              <a:t>Die von SAP AG oder deren Vertriebsfirmen angebotenen Softwareprodukte können Softwarekomponenten auch anderer Softwarehersteller enthalten.</a:t>
            </a:r>
          </a:p>
          <a:p>
            <a:pPr>
              <a:spcBef>
                <a:spcPts val="400"/>
              </a:spcBef>
            </a:pPr>
            <a:r>
              <a:rPr lang="de-DE" sz="800" noProof="1" smtClean="0">
                <a:solidFill>
                  <a:srgbClr val="000000"/>
                </a:solidFill>
                <a:ea typeface="MS PGothic" pitchFamily="34" charset="-128"/>
              </a:rPr>
              <a:t>Microsoft, Windows, Excel, Outlook, und PowerPoint sind eingetragene Marken der Microsoft Corporation. </a:t>
            </a:r>
          </a:p>
          <a:p>
            <a:pPr>
              <a:spcBef>
                <a:spcPts val="400"/>
              </a:spcBef>
            </a:pPr>
            <a:r>
              <a:rPr lang="de-DE" sz="800" noProof="1" smtClean="0">
                <a:solidFill>
                  <a:srgbClr val="000000"/>
                </a:solidFill>
                <a:ea typeface="MS PGothic" pitchFamily="34" charset="-128"/>
              </a:rPr>
              <a:t>IBM, DB2, DB2 Universal Database, System i, System i5, System p, System p5, System x, System z, System z10, z10, z/VM, z/OS, OS/390, zEnterprise, PowerVM, Power Architecture, Power Systems, POWER7, POWER6+, POWER6, POWER, PowerHA, pureScale, PowerPC, BladeCenter, System Storage, Storwize, XIV, GPFS, HACMP, RETAIN, DB2 Connect, RACF, Redbooks, OS/2, AIX, Intelligent Miner, WebSphere, Tivoli, Informix und Smarter Planet sind Marken oder eingetragene Marken der IBM Corporation.</a:t>
            </a:r>
          </a:p>
          <a:p>
            <a:pPr>
              <a:spcBef>
                <a:spcPts val="400"/>
              </a:spcBef>
            </a:pPr>
            <a:r>
              <a:rPr lang="de-DE" sz="800" noProof="1" smtClean="0">
                <a:solidFill>
                  <a:srgbClr val="000000"/>
                </a:solidFill>
                <a:ea typeface="MS PGothic" pitchFamily="34" charset="-128"/>
              </a:rPr>
              <a:t>Linux ist eine eingetragene Marke von Linus Torvalds in den USA und anderen Ländern.</a:t>
            </a:r>
          </a:p>
          <a:p>
            <a:pPr>
              <a:spcBef>
                <a:spcPts val="400"/>
              </a:spcBef>
            </a:pPr>
            <a:r>
              <a:rPr lang="de-DE" sz="800" noProof="1" smtClean="0">
                <a:solidFill>
                  <a:srgbClr val="000000"/>
                </a:solidFill>
                <a:ea typeface="MS PGothic" pitchFamily="34" charset="-128"/>
              </a:rPr>
              <a:t>Adobe, das Adobe-Logo, Acrobat, PostScript und Reader sind Marken oder eingetragene Marken von Adobe Systems Incorporated in den USA und/oder anderen Ländern.</a:t>
            </a:r>
          </a:p>
          <a:p>
            <a:pPr>
              <a:spcBef>
                <a:spcPts val="400"/>
              </a:spcBef>
            </a:pPr>
            <a:r>
              <a:rPr lang="de-DE" sz="800" noProof="1" smtClean="0">
                <a:solidFill>
                  <a:srgbClr val="000000"/>
                </a:solidFill>
                <a:ea typeface="MS PGothic" pitchFamily="34" charset="-128"/>
              </a:rPr>
              <a:t>Oracle und Java sind eingetragene Marken von Oracle und/oder ihrer Tochtergesellschaften. </a:t>
            </a:r>
          </a:p>
          <a:p>
            <a:pPr>
              <a:spcBef>
                <a:spcPts val="400"/>
              </a:spcBef>
            </a:pPr>
            <a:r>
              <a:rPr lang="de-DE" sz="800" noProof="1" smtClean="0">
                <a:solidFill>
                  <a:srgbClr val="000000"/>
                </a:solidFill>
                <a:ea typeface="MS PGothic" pitchFamily="34" charset="-128"/>
              </a:rPr>
              <a:t>UNIX, X/Open, OSF/1 und Motif sind eingetragene Marken der Open Group.</a:t>
            </a:r>
          </a:p>
          <a:p>
            <a:pPr>
              <a:spcBef>
                <a:spcPts val="400"/>
              </a:spcBef>
            </a:pPr>
            <a:r>
              <a:rPr lang="de-DE" sz="800" noProof="1" smtClean="0">
                <a:solidFill>
                  <a:srgbClr val="000000"/>
                </a:solidFill>
                <a:ea typeface="MS PGothic" pitchFamily="34" charset="-128"/>
              </a:rPr>
              <a:t>Citrix, ICA, Program Neighborhood, MetaFrame, WinFrame, VideoFrame und MultiWin </a:t>
            </a:r>
            <a:br>
              <a:rPr lang="de-DE" sz="800" noProof="1" smtClean="0">
                <a:solidFill>
                  <a:srgbClr val="000000"/>
                </a:solidFill>
                <a:ea typeface="MS PGothic" pitchFamily="34" charset="-128"/>
              </a:rPr>
            </a:br>
            <a:r>
              <a:rPr lang="de-DE" sz="800" noProof="1" smtClean="0">
                <a:solidFill>
                  <a:srgbClr val="000000"/>
                </a:solidFill>
                <a:ea typeface="MS PGothic" pitchFamily="34" charset="-128"/>
              </a:rPr>
              <a:t>sind Marken oder eingetragene Marken von Citrix Systems, Inc.</a:t>
            </a:r>
          </a:p>
          <a:p>
            <a:pPr>
              <a:spcBef>
                <a:spcPts val="400"/>
              </a:spcBef>
            </a:pPr>
            <a:r>
              <a:rPr lang="de-DE" sz="800" noProof="1" smtClean="0">
                <a:solidFill>
                  <a:srgbClr val="000000"/>
                </a:solidFill>
                <a:ea typeface="MS PGothic" pitchFamily="34" charset="-128"/>
              </a:rPr>
              <a:t>HTML, XML, XHTML und W3C sind Marken oder eingetragene Marken des W3C</a:t>
            </a:r>
            <a:r>
              <a:rPr lang="de-DE" sz="800" baseline="30000" noProof="1" smtClean="0">
                <a:solidFill>
                  <a:srgbClr val="000000"/>
                </a:solidFill>
                <a:ea typeface="MS PGothic" pitchFamily="34" charset="-128"/>
              </a:rPr>
              <a:t>®</a:t>
            </a:r>
            <a:r>
              <a:rPr lang="de-DE" sz="800" noProof="1" smtClean="0">
                <a:solidFill>
                  <a:srgbClr val="000000"/>
                </a:solidFill>
                <a:ea typeface="MS PGothic" pitchFamily="34" charset="-128"/>
              </a:rPr>
              <a:t>, </a:t>
            </a:r>
            <a:br>
              <a:rPr lang="de-DE" sz="800" noProof="1" smtClean="0">
                <a:solidFill>
                  <a:srgbClr val="000000"/>
                </a:solidFill>
                <a:ea typeface="MS PGothic" pitchFamily="34" charset="-128"/>
              </a:rPr>
            </a:br>
            <a:r>
              <a:rPr lang="de-DE" sz="800" noProof="1" smtClean="0">
                <a:solidFill>
                  <a:srgbClr val="000000"/>
                </a:solidFill>
                <a:ea typeface="MS PGothic" pitchFamily="34" charset="-128"/>
              </a:rPr>
              <a:t>World Wide Web Consortium, Massachusetts Institute of Technology. </a:t>
            </a:r>
          </a:p>
          <a:p>
            <a:pPr>
              <a:spcBef>
                <a:spcPts val="400"/>
              </a:spcBef>
            </a:pPr>
            <a:r>
              <a:rPr lang="de-DE" sz="800" noProof="1" smtClean="0">
                <a:solidFill>
                  <a:srgbClr val="000000"/>
                </a:solidFill>
                <a:ea typeface="MS PGothic" pitchFamily="34" charset="-128"/>
              </a:rPr>
              <a:t>Apple, App Store, iBooks, iPad, iPhone, iPhoto, iPod, iTunes, Multi-Touch, Objective-C, Retina, Safari, Siri und Xcode sind Marken oder eingetragene Marken der Apple Inc.</a:t>
            </a:r>
          </a:p>
          <a:p>
            <a:pPr>
              <a:spcBef>
                <a:spcPts val="400"/>
              </a:spcBef>
            </a:pPr>
            <a:r>
              <a:rPr lang="de-DE" sz="800" noProof="1" smtClean="0">
                <a:solidFill>
                  <a:srgbClr val="000000"/>
                </a:solidFill>
                <a:ea typeface="MS PGothic" pitchFamily="34" charset="-128"/>
              </a:rPr>
              <a:t>IOS ist eine eingetragene Marke von Cisco Systems Inc.</a:t>
            </a:r>
          </a:p>
          <a:p>
            <a:pPr>
              <a:spcBef>
                <a:spcPts val="400"/>
              </a:spcBef>
            </a:pPr>
            <a:r>
              <a:rPr lang="de-DE" sz="800" noProof="1" smtClean="0">
                <a:solidFill>
                  <a:srgbClr val="000000"/>
                </a:solidFill>
                <a:ea typeface="MS PGothic" pitchFamily="34" charset="-128"/>
              </a:rPr>
              <a:t>RIM, BlackBerry, BBM, BlackBerry Curve, BlackBerry Bold, BlackBerry Pearl, BlackBerry Torch, BlackBerry Storm, BlackBerry Storm2, BlackBerry PlayBook und BlackBerry App World sind Marken oder eingetragene Marken von Research in Motion Limited.</a:t>
            </a:r>
          </a:p>
        </p:txBody>
      </p:sp>
      <p:sp>
        <p:nvSpPr>
          <p:cNvPr id="7" name="TextBox 6"/>
          <p:cNvSpPr txBox="1"/>
          <p:nvPr userDrawn="1"/>
        </p:nvSpPr>
        <p:spPr bwMode="gray">
          <a:xfrm>
            <a:off x="6206400" y="1692001"/>
            <a:ext cx="5553600" cy="3888244"/>
          </a:xfrm>
          <a:prstGeom prst="rect">
            <a:avLst/>
          </a:prstGeom>
          <a:noFill/>
        </p:spPr>
        <p:txBody>
          <a:bodyPr wrap="square" lIns="0" tIns="0" rIns="0" bIns="0" rtlCol="0">
            <a:spAutoFit/>
          </a:bodyPr>
          <a:lstStyle/>
          <a:p>
            <a:pPr>
              <a:spcBef>
                <a:spcPts val="400"/>
              </a:spcBef>
              <a:defRPr/>
            </a:pPr>
            <a:r>
              <a:rPr lang="de-DE" sz="800" noProof="1" smtClean="0">
                <a:solidFill>
                  <a:srgbClr val="000000"/>
                </a:solidFill>
                <a:ea typeface="MS PGothic" pitchFamily="34" charset="-128"/>
              </a:rPr>
              <a:t>Google App Engine, Google Apps, Google Checkout, Google Data API, Google Maps, Google Mobile Ads, Google Mobile Updater, Google Mobile, Google Store, Google Sync, Google Updater, Google Voice, Google Mail, Gmail, YouTube, Dalvik und Android sind Marken oder eingetragene Marken von Google Inc.</a:t>
            </a:r>
          </a:p>
          <a:p>
            <a:pPr>
              <a:spcBef>
                <a:spcPts val="400"/>
              </a:spcBef>
              <a:defRPr/>
            </a:pPr>
            <a:r>
              <a:rPr lang="de-DE" sz="800" noProof="1" smtClean="0">
                <a:solidFill>
                  <a:srgbClr val="000000"/>
                </a:solidFill>
                <a:ea typeface="MS PGothic" pitchFamily="34" charset="-128"/>
              </a:rPr>
              <a:t>INTERMEC ist eine eingetragene Marke der Intermec Technologies Corporation.</a:t>
            </a:r>
          </a:p>
          <a:p>
            <a:pPr>
              <a:spcBef>
                <a:spcPts val="400"/>
              </a:spcBef>
              <a:defRPr/>
            </a:pPr>
            <a:r>
              <a:rPr lang="de-DE" sz="800" noProof="1" smtClean="0">
                <a:solidFill>
                  <a:srgbClr val="000000"/>
                </a:solidFill>
                <a:ea typeface="MS PGothic" pitchFamily="34" charset="-128"/>
              </a:rPr>
              <a:t>Wi-Fi ist eine eingetragene Marke der Wi-Fi Alliance.</a:t>
            </a:r>
          </a:p>
          <a:p>
            <a:pPr>
              <a:spcBef>
                <a:spcPts val="400"/>
              </a:spcBef>
              <a:defRPr/>
            </a:pPr>
            <a:r>
              <a:rPr lang="de-DE" sz="800" noProof="1" smtClean="0">
                <a:solidFill>
                  <a:srgbClr val="000000"/>
                </a:solidFill>
                <a:ea typeface="MS PGothic" pitchFamily="34" charset="-128"/>
              </a:rPr>
              <a:t>Bluetooth ist eine eingetragene Marke von Bluetooth SIG Inc.</a:t>
            </a:r>
          </a:p>
          <a:p>
            <a:pPr>
              <a:spcBef>
                <a:spcPts val="400"/>
              </a:spcBef>
              <a:defRPr/>
            </a:pPr>
            <a:r>
              <a:rPr lang="de-DE" sz="800" noProof="1" smtClean="0">
                <a:solidFill>
                  <a:srgbClr val="000000"/>
                </a:solidFill>
                <a:ea typeface="MS PGothic" pitchFamily="34" charset="-128"/>
              </a:rPr>
              <a:t>Motorola ist eine eingetragene Marke von Motorola Trademark Holdings, LLC. </a:t>
            </a:r>
          </a:p>
          <a:p>
            <a:pPr>
              <a:spcBef>
                <a:spcPts val="400"/>
              </a:spcBef>
              <a:defRPr/>
            </a:pPr>
            <a:r>
              <a:rPr lang="de-DE" sz="800" noProof="1" smtClean="0">
                <a:solidFill>
                  <a:srgbClr val="000000"/>
                </a:solidFill>
                <a:ea typeface="MS PGothic" pitchFamily="34" charset="-128"/>
              </a:rPr>
              <a:t>Computop ist eine eingetragene Marke der Computop Wirtschaftsinformatik GmbH.</a:t>
            </a:r>
          </a:p>
          <a:p>
            <a:pPr>
              <a:spcBef>
                <a:spcPts val="400"/>
              </a:spcBef>
              <a:defRPr/>
            </a:pPr>
            <a:r>
              <a:rPr lang="de-DE" sz="800" noProof="1" smtClean="0">
                <a:solidFill>
                  <a:srgbClr val="000000"/>
                </a:solidFill>
                <a:ea typeface="MS PGothic" pitchFamily="34" charset="-128"/>
              </a:rPr>
              <a:t>SAP, R/3, SAP NetWeaver, Duet, PartnerEdge, ByDesign, SAP BusinessObjects Explorer, StreamWork, SAP HANA und weitere im Text erwähnte SAP-Produkte und ­Dienstleistungen sowie die entsprechenden Logos sind Marken oder eingetragene Marken der SAP AG in Deutschland und anderen Ländern.</a:t>
            </a:r>
          </a:p>
          <a:p>
            <a:pPr>
              <a:spcBef>
                <a:spcPts val="400"/>
              </a:spcBef>
              <a:defRPr/>
            </a:pPr>
            <a:r>
              <a:rPr lang="de-DE" sz="800" noProof="1" smtClean="0">
                <a:solidFill>
                  <a:srgbClr val="000000"/>
                </a:solidFill>
                <a:ea typeface="MS PGothic" pitchFamily="34" charset="-128"/>
              </a:rPr>
              <a:t>Business Objects und das Business-Objects-Logo, BusinessObjects, Crystal Reports, Crystal Decisions, Web Intelligence, Xcelsius und andere im Text erwähnte Business-Objects-Produkte und ­Dienstleistungen sowie die entsprechenden Logos sind Marken </a:t>
            </a:r>
            <a:br>
              <a:rPr lang="de-DE" sz="800" noProof="1" smtClean="0">
                <a:solidFill>
                  <a:srgbClr val="000000"/>
                </a:solidFill>
                <a:ea typeface="MS PGothic" pitchFamily="34" charset="-128"/>
              </a:rPr>
            </a:br>
            <a:r>
              <a:rPr lang="de-DE" sz="800" noProof="1" smtClean="0">
                <a:solidFill>
                  <a:srgbClr val="000000"/>
                </a:solidFill>
                <a:ea typeface="MS PGothic" pitchFamily="34" charset="-128"/>
              </a:rPr>
              <a:t>oder eingetragene Marken der Business Objects Software Ltd. Business Objects ist ein Unternehmen der SAP AG.</a:t>
            </a:r>
          </a:p>
          <a:p>
            <a:pPr>
              <a:spcBef>
                <a:spcPts val="400"/>
              </a:spcBef>
              <a:defRPr/>
            </a:pPr>
            <a:r>
              <a:rPr lang="de-DE" sz="800" noProof="1" smtClean="0">
                <a:solidFill>
                  <a:srgbClr val="000000"/>
                </a:solidFill>
                <a:ea typeface="MS PGothic" pitchFamily="34" charset="-128"/>
              </a:rPr>
              <a:t>Sybase und Adaptive Server, iAnywhere, Sybase 365, SQL Anywhere und weitere im Text erwähnte Sybase-Produkte und -Dienstleistungen sowie die entsprechenden Logos sind Marken oder eingetragene Marken der Sybase Inc. Sybase ist ein Unternehmen der </a:t>
            </a:r>
            <a:br>
              <a:rPr lang="de-DE" sz="800" noProof="1" smtClean="0">
                <a:solidFill>
                  <a:srgbClr val="000000"/>
                </a:solidFill>
                <a:ea typeface="MS PGothic" pitchFamily="34" charset="-128"/>
              </a:rPr>
            </a:br>
            <a:r>
              <a:rPr lang="de-DE" sz="800" noProof="1" smtClean="0">
                <a:solidFill>
                  <a:srgbClr val="000000"/>
                </a:solidFill>
                <a:ea typeface="MS PGothic" pitchFamily="34" charset="-128"/>
              </a:rPr>
              <a:t>SAP AG.</a:t>
            </a:r>
          </a:p>
          <a:p>
            <a:pPr>
              <a:spcBef>
                <a:spcPts val="400"/>
              </a:spcBef>
              <a:defRPr/>
            </a:pPr>
            <a:r>
              <a:rPr lang="de-DE" sz="800" noProof="1" smtClean="0">
                <a:solidFill>
                  <a:srgbClr val="000000"/>
                </a:solidFill>
                <a:ea typeface="MS PGothic" pitchFamily="34" charset="-128"/>
              </a:rPr>
              <a:t>Crossgate, m@gic EDDY, B2B 360°, B2B 360°Services sind eingetragene Marken der Crossgate AG in Deutschland und anderen Ländern. Crossgate ist ein Unternehmen der SAP AG.</a:t>
            </a:r>
          </a:p>
          <a:p>
            <a:pPr>
              <a:spcBef>
                <a:spcPts val="400"/>
              </a:spcBef>
              <a:defRPr/>
            </a:pPr>
            <a:r>
              <a:rPr lang="de-DE" sz="800" noProof="1" smtClean="0">
                <a:solidFill>
                  <a:srgbClr val="000000"/>
                </a:solidFill>
                <a:ea typeface="MS PGothic" pitchFamily="34" charset="-128"/>
              </a:rPr>
              <a:t>Alle anderen Namen von Produkten und Dienstleistungen sind Marken der jeweiligen Firmen. Die Angaben im Text sind unverbindlich und dienen lediglich zu Informations-zwecken. Produkte können länderspezifische Unterschiede aufweisen.</a:t>
            </a:r>
          </a:p>
          <a:p>
            <a:pPr>
              <a:spcBef>
                <a:spcPts val="400"/>
              </a:spcBef>
              <a:defRPr/>
            </a:pPr>
            <a:r>
              <a:rPr lang="de-DE" sz="800" noProof="1" smtClean="0">
                <a:solidFill>
                  <a:srgbClr val="000000"/>
                </a:solidFill>
                <a:ea typeface="MS PGothic" pitchFamily="34" charset="-128"/>
              </a:rPr>
              <a:t>Die in dieser Publikation enthaltene Information ist Eigentum der SAP. Weitergabe und Vervielfältigung dieser Publikation oder von Teilen daraus sind, zu welchem Zweck und </a:t>
            </a:r>
            <a:br>
              <a:rPr lang="de-DE" sz="800" noProof="1" smtClean="0">
                <a:solidFill>
                  <a:srgbClr val="000000"/>
                </a:solidFill>
                <a:ea typeface="MS PGothic" pitchFamily="34" charset="-128"/>
              </a:rPr>
            </a:br>
            <a:r>
              <a:rPr lang="de-DE" sz="800" noProof="1" smtClean="0">
                <a:solidFill>
                  <a:srgbClr val="000000"/>
                </a:solidFill>
                <a:ea typeface="MS PGothic" pitchFamily="34" charset="-128"/>
              </a:rPr>
              <a:t>in welcher Form auch immer, nur mit ausdrücklicher schriftlicher Genehmigung durch </a:t>
            </a:r>
            <a:br>
              <a:rPr lang="de-DE" sz="800" noProof="1" smtClean="0">
                <a:solidFill>
                  <a:srgbClr val="000000"/>
                </a:solidFill>
                <a:ea typeface="MS PGothic" pitchFamily="34" charset="-128"/>
              </a:rPr>
            </a:br>
            <a:r>
              <a:rPr lang="de-DE" sz="800" noProof="1" smtClean="0">
                <a:solidFill>
                  <a:srgbClr val="000000"/>
                </a:solidFill>
                <a:ea typeface="MS PGothic" pitchFamily="34" charset="-128"/>
              </a:rPr>
              <a:t>SAP AG gestattet.</a:t>
            </a:r>
          </a:p>
        </p:txBody>
      </p:sp>
    </p:spTree>
    <p:extLst>
      <p:ext uri="{BB962C8B-B14F-4D97-AF65-F5344CB8AC3E}">
        <p14:creationId xmlns:p14="http://schemas.microsoft.com/office/powerpoint/2010/main" val="13195292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_Title Slide - short title with picture">
    <p:bg bwMode="gray">
      <p:bgPr>
        <a:solidFill>
          <a:schemeClr val="accent1"/>
        </a:solidFill>
        <a:effectLst/>
      </p:bgPr>
    </p:bg>
    <p:spTree>
      <p:nvGrpSpPr>
        <p:cNvPr id="1" name=""/>
        <p:cNvGrpSpPr/>
        <p:nvPr/>
      </p:nvGrpSpPr>
      <p:grpSpPr>
        <a:xfrm>
          <a:off x="0" y="0"/>
          <a:ext cx="0" cy="0"/>
          <a:chOff x="0" y="0"/>
          <a:chExt cx="0" cy="0"/>
        </a:xfrm>
      </p:grpSpPr>
      <p:grpSp>
        <p:nvGrpSpPr>
          <p:cNvPr id="3" name="Group 8"/>
          <p:cNvGrpSpPr/>
          <p:nvPr userDrawn="1"/>
        </p:nvGrpSpPr>
        <p:grpSpPr>
          <a:xfrm>
            <a:off x="432000" y="0"/>
            <a:ext cx="11328000" cy="6535739"/>
            <a:chOff x="324000" y="-1"/>
            <a:chExt cx="8496000" cy="6535739"/>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800" kern="0" dirty="0" smtClean="0">
                <a:solidFill>
                  <a:srgbClr val="FFFFFF"/>
                </a:solidFill>
                <a:ea typeface="Arial Unicode MS" pitchFamily="34" charset="-128"/>
                <a:cs typeface="Arial Unicode MS" pitchFamily="34" charset="-128"/>
              </a:endParaRPr>
            </a:p>
          </p:txBody>
        </p:sp>
        <p:pic>
          <p:nvPicPr>
            <p:cNvPr id="8" name="Picture 7"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FFFFFF"/>
                </a:solidFill>
                <a:ea typeface="Arial Unicode MS" pitchFamily="34" charset="-128"/>
                <a:cs typeface="Arial Unicode MS" pitchFamily="34" charset="-128"/>
              </a:endParaRPr>
            </a:p>
          </p:txBody>
        </p:sp>
      </p:grpSp>
      <p:sp>
        <p:nvSpPr>
          <p:cNvPr id="2" name="Title 1"/>
          <p:cNvSpPr>
            <a:spLocks noGrp="1"/>
          </p:cNvSpPr>
          <p:nvPr>
            <p:ph type="ctrTitle" hasCustomPrompt="1"/>
          </p:nvPr>
        </p:nvSpPr>
        <p:spPr bwMode="gray">
          <a:xfrm>
            <a:off x="552000" y="161448"/>
            <a:ext cx="11040000" cy="738664"/>
          </a:xfrm>
        </p:spPr>
        <p:txBody>
          <a:bodyPr anchor="t" anchorCtr="0">
            <a:noAutofit/>
          </a:bodyPr>
          <a:lstStyle>
            <a:lvl1pPr>
              <a:defRPr sz="4400">
                <a:solidFill>
                  <a:sysClr val="windowText" lastClr="000000"/>
                </a:solidFill>
                <a:latin typeface="+mj-lt"/>
              </a:defRPr>
            </a:lvl1pPr>
          </a:lstStyle>
          <a:p>
            <a:r>
              <a:rPr lang="en-US" noProof="0" dirty="0" smtClean="0"/>
              <a:t>Spotlight Title</a:t>
            </a:r>
            <a:endParaRPr lang="de-DE" dirty="0"/>
          </a:p>
        </p:txBody>
      </p:sp>
    </p:spTree>
    <p:extLst>
      <p:ext uri="{BB962C8B-B14F-4D97-AF65-F5344CB8AC3E}">
        <p14:creationId xmlns:p14="http://schemas.microsoft.com/office/powerpoint/2010/main" val="6440461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etter 10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cxnSp>
        <p:nvCxnSpPr>
          <p:cNvPr id="3" name="Straight Connector 2"/>
          <p:cNvCxnSpPr/>
          <p:nvPr userDrawn="1"/>
        </p:nvCxnSpPr>
        <p:spPr bwMode="gray">
          <a:xfrm>
            <a:off x="468992" y="2300750"/>
            <a:ext cx="536448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bwMode="gray">
          <a:xfrm>
            <a:off x="468992" y="5133020"/>
            <a:ext cx="536448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bwMode="gray">
          <a:xfrm>
            <a:off x="6374892" y="2300750"/>
            <a:ext cx="536448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bwMode="gray">
          <a:xfrm>
            <a:off x="6374892" y="4186411"/>
            <a:ext cx="536448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bwMode="gray">
          <a:xfrm>
            <a:off x="6374892" y="5133020"/>
            <a:ext cx="536448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bwMode="gray">
          <a:xfrm>
            <a:off x="468992" y="3239802"/>
            <a:ext cx="536448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gray">
          <a:xfrm>
            <a:off x="468992" y="4186411"/>
            <a:ext cx="536448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gray">
          <a:xfrm>
            <a:off x="6376619" y="3239802"/>
            <a:ext cx="536448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gray">
          <a:xfrm>
            <a:off x="468992" y="6079629"/>
            <a:ext cx="536448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gray">
          <a:xfrm>
            <a:off x="6374892" y="6079629"/>
            <a:ext cx="536448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0" hasCustomPrompt="1"/>
          </p:nvPr>
        </p:nvSpPr>
        <p:spPr bwMode="gray">
          <a:xfrm>
            <a:off x="1599800" y="1713863"/>
            <a:ext cx="4233733" cy="576072"/>
          </a:xfrm>
        </p:spPr>
        <p:txBody>
          <a:bodyPr anchor="ctr" anchorCtr="0"/>
          <a:lstStyle>
            <a:lvl1pPr>
              <a:defRPr b="0" baseline="0"/>
            </a:lvl1pPr>
          </a:lstStyle>
          <a:p>
            <a:pPr lvl="0"/>
            <a:r>
              <a:rPr lang="en-US" dirty="0" smtClean="0"/>
              <a:t>Text goes here, sentence case</a:t>
            </a:r>
          </a:p>
        </p:txBody>
      </p:sp>
      <p:sp>
        <p:nvSpPr>
          <p:cNvPr id="16" name="Picture Placeholder 15"/>
          <p:cNvSpPr>
            <a:spLocks noGrp="1"/>
          </p:cNvSpPr>
          <p:nvPr>
            <p:ph type="pic" sz="quarter" idx="11" hasCustomPrompt="1"/>
          </p:nvPr>
        </p:nvSpPr>
        <p:spPr bwMode="gray">
          <a:xfrm>
            <a:off x="469899" y="1614950"/>
            <a:ext cx="884976" cy="685800"/>
          </a:xfrm>
        </p:spPr>
        <p:txBody>
          <a:bodyPr/>
          <a:lstStyle>
            <a:lvl1pPr>
              <a:defRPr sz="1100"/>
            </a:lvl1pPr>
          </a:lstStyle>
          <a:p>
            <a:r>
              <a:rPr lang="en-US" dirty="0" smtClean="0"/>
              <a:t>Select box to add icon</a:t>
            </a:r>
            <a:endParaRPr lang="en-US" dirty="0"/>
          </a:p>
        </p:txBody>
      </p:sp>
      <p:sp>
        <p:nvSpPr>
          <p:cNvPr id="19" name="Text Placeholder 13"/>
          <p:cNvSpPr>
            <a:spLocks noGrp="1"/>
          </p:cNvSpPr>
          <p:nvPr>
            <p:ph type="body" sz="quarter" idx="12" hasCustomPrompt="1"/>
          </p:nvPr>
        </p:nvSpPr>
        <p:spPr bwMode="gray">
          <a:xfrm>
            <a:off x="1599800" y="2652915"/>
            <a:ext cx="4233733" cy="576072"/>
          </a:xfrm>
        </p:spPr>
        <p:txBody>
          <a:bodyPr anchor="ctr" anchorCtr="0"/>
          <a:lstStyle>
            <a:lvl1pPr>
              <a:defRPr b="0" baseline="0"/>
            </a:lvl1pPr>
          </a:lstStyle>
          <a:p>
            <a:pPr lvl="0"/>
            <a:r>
              <a:rPr lang="en-US" dirty="0" smtClean="0"/>
              <a:t>Text goes here, sentence case</a:t>
            </a:r>
          </a:p>
        </p:txBody>
      </p:sp>
      <p:sp>
        <p:nvSpPr>
          <p:cNvPr id="20" name="Picture Placeholder 15"/>
          <p:cNvSpPr>
            <a:spLocks noGrp="1"/>
          </p:cNvSpPr>
          <p:nvPr>
            <p:ph type="pic" sz="quarter" idx="13" hasCustomPrompt="1"/>
          </p:nvPr>
        </p:nvSpPr>
        <p:spPr bwMode="gray">
          <a:xfrm>
            <a:off x="469899" y="2554002"/>
            <a:ext cx="884976" cy="685800"/>
          </a:xfrm>
        </p:spPr>
        <p:txBody>
          <a:bodyPr/>
          <a:lstStyle>
            <a:lvl1pPr>
              <a:defRPr sz="1100"/>
            </a:lvl1pPr>
          </a:lstStyle>
          <a:p>
            <a:r>
              <a:rPr lang="en-US" dirty="0" smtClean="0"/>
              <a:t>Select box to add icon</a:t>
            </a:r>
            <a:endParaRPr lang="en-US" dirty="0"/>
          </a:p>
        </p:txBody>
      </p:sp>
      <p:sp>
        <p:nvSpPr>
          <p:cNvPr id="21" name="Text Placeholder 13"/>
          <p:cNvSpPr>
            <a:spLocks noGrp="1"/>
          </p:cNvSpPr>
          <p:nvPr>
            <p:ph type="body" sz="quarter" idx="14" hasCustomPrompt="1"/>
          </p:nvPr>
        </p:nvSpPr>
        <p:spPr bwMode="gray">
          <a:xfrm>
            <a:off x="1599800" y="3607081"/>
            <a:ext cx="4233733" cy="576072"/>
          </a:xfrm>
        </p:spPr>
        <p:txBody>
          <a:bodyPr anchor="ctr" anchorCtr="0"/>
          <a:lstStyle>
            <a:lvl1pPr>
              <a:defRPr b="0" baseline="0"/>
            </a:lvl1pPr>
          </a:lstStyle>
          <a:p>
            <a:pPr lvl="0"/>
            <a:r>
              <a:rPr lang="en-US" dirty="0" smtClean="0"/>
              <a:t>Text goes here, sentence case</a:t>
            </a:r>
          </a:p>
        </p:txBody>
      </p:sp>
      <p:sp>
        <p:nvSpPr>
          <p:cNvPr id="22" name="Picture Placeholder 15"/>
          <p:cNvSpPr>
            <a:spLocks noGrp="1"/>
          </p:cNvSpPr>
          <p:nvPr>
            <p:ph type="pic" sz="quarter" idx="15" hasCustomPrompt="1"/>
          </p:nvPr>
        </p:nvSpPr>
        <p:spPr bwMode="gray">
          <a:xfrm>
            <a:off x="469899" y="3508168"/>
            <a:ext cx="884976" cy="685800"/>
          </a:xfrm>
        </p:spPr>
        <p:txBody>
          <a:bodyPr/>
          <a:lstStyle>
            <a:lvl1pPr>
              <a:defRPr sz="1100"/>
            </a:lvl1pPr>
          </a:lstStyle>
          <a:p>
            <a:r>
              <a:rPr lang="en-US" dirty="0" smtClean="0"/>
              <a:t>Select box to add icon</a:t>
            </a:r>
            <a:endParaRPr lang="en-US" dirty="0"/>
          </a:p>
        </p:txBody>
      </p:sp>
      <p:sp>
        <p:nvSpPr>
          <p:cNvPr id="23" name="Text Placeholder 13"/>
          <p:cNvSpPr>
            <a:spLocks noGrp="1"/>
          </p:cNvSpPr>
          <p:nvPr>
            <p:ph type="body" sz="quarter" idx="16" hasCustomPrompt="1"/>
          </p:nvPr>
        </p:nvSpPr>
        <p:spPr bwMode="gray">
          <a:xfrm>
            <a:off x="1599800" y="4546133"/>
            <a:ext cx="4233733" cy="576072"/>
          </a:xfrm>
        </p:spPr>
        <p:txBody>
          <a:bodyPr anchor="ctr" anchorCtr="0"/>
          <a:lstStyle>
            <a:lvl1pPr>
              <a:defRPr b="0" baseline="0"/>
            </a:lvl1pPr>
          </a:lstStyle>
          <a:p>
            <a:pPr lvl="0"/>
            <a:r>
              <a:rPr lang="en-US" dirty="0" smtClean="0"/>
              <a:t>Text goes here, sentence case</a:t>
            </a:r>
          </a:p>
        </p:txBody>
      </p:sp>
      <p:sp>
        <p:nvSpPr>
          <p:cNvPr id="24" name="Picture Placeholder 15"/>
          <p:cNvSpPr>
            <a:spLocks noGrp="1"/>
          </p:cNvSpPr>
          <p:nvPr>
            <p:ph type="pic" sz="quarter" idx="17" hasCustomPrompt="1"/>
          </p:nvPr>
        </p:nvSpPr>
        <p:spPr bwMode="gray">
          <a:xfrm>
            <a:off x="469899" y="4447220"/>
            <a:ext cx="884976" cy="685800"/>
          </a:xfrm>
        </p:spPr>
        <p:txBody>
          <a:bodyPr/>
          <a:lstStyle>
            <a:lvl1pPr>
              <a:defRPr sz="1100"/>
            </a:lvl1pPr>
          </a:lstStyle>
          <a:p>
            <a:r>
              <a:rPr lang="en-US" dirty="0" smtClean="0"/>
              <a:t>Select box to add icon</a:t>
            </a:r>
            <a:endParaRPr lang="en-US" dirty="0"/>
          </a:p>
        </p:txBody>
      </p:sp>
      <p:sp>
        <p:nvSpPr>
          <p:cNvPr id="25" name="Text Placeholder 13"/>
          <p:cNvSpPr>
            <a:spLocks noGrp="1"/>
          </p:cNvSpPr>
          <p:nvPr>
            <p:ph type="body" sz="quarter" idx="18" hasCustomPrompt="1"/>
          </p:nvPr>
        </p:nvSpPr>
        <p:spPr bwMode="gray">
          <a:xfrm>
            <a:off x="1599800" y="5492742"/>
            <a:ext cx="4233733" cy="576072"/>
          </a:xfrm>
        </p:spPr>
        <p:txBody>
          <a:bodyPr anchor="ctr" anchorCtr="0"/>
          <a:lstStyle>
            <a:lvl1pPr>
              <a:defRPr b="0" baseline="0"/>
            </a:lvl1pPr>
          </a:lstStyle>
          <a:p>
            <a:pPr lvl="0"/>
            <a:r>
              <a:rPr lang="en-US" dirty="0" smtClean="0"/>
              <a:t>Text goes here, sentence case</a:t>
            </a:r>
          </a:p>
        </p:txBody>
      </p:sp>
      <p:sp>
        <p:nvSpPr>
          <p:cNvPr id="26" name="Picture Placeholder 15"/>
          <p:cNvSpPr>
            <a:spLocks noGrp="1"/>
          </p:cNvSpPr>
          <p:nvPr>
            <p:ph type="pic" sz="quarter" idx="19" hasCustomPrompt="1"/>
          </p:nvPr>
        </p:nvSpPr>
        <p:spPr bwMode="gray">
          <a:xfrm>
            <a:off x="469899" y="5393829"/>
            <a:ext cx="884976" cy="685800"/>
          </a:xfrm>
        </p:spPr>
        <p:txBody>
          <a:bodyPr/>
          <a:lstStyle>
            <a:lvl1pPr>
              <a:defRPr sz="1100"/>
            </a:lvl1pPr>
          </a:lstStyle>
          <a:p>
            <a:r>
              <a:rPr lang="en-US" dirty="0" smtClean="0"/>
              <a:t>Select box to add icon</a:t>
            </a:r>
            <a:endParaRPr lang="en-US" dirty="0"/>
          </a:p>
        </p:txBody>
      </p:sp>
      <p:sp>
        <p:nvSpPr>
          <p:cNvPr id="27" name="Text Placeholder 13"/>
          <p:cNvSpPr>
            <a:spLocks noGrp="1"/>
          </p:cNvSpPr>
          <p:nvPr>
            <p:ph type="body" sz="quarter" idx="20" hasCustomPrompt="1"/>
          </p:nvPr>
        </p:nvSpPr>
        <p:spPr bwMode="gray">
          <a:xfrm>
            <a:off x="7504792" y="1713863"/>
            <a:ext cx="4233733" cy="576072"/>
          </a:xfrm>
        </p:spPr>
        <p:txBody>
          <a:bodyPr anchor="ctr" anchorCtr="0"/>
          <a:lstStyle>
            <a:lvl1pPr>
              <a:defRPr b="0" baseline="0"/>
            </a:lvl1pPr>
          </a:lstStyle>
          <a:p>
            <a:pPr lvl="0"/>
            <a:r>
              <a:rPr lang="en-US" dirty="0" smtClean="0"/>
              <a:t>Text goes here, sentence case</a:t>
            </a:r>
          </a:p>
        </p:txBody>
      </p:sp>
      <p:sp>
        <p:nvSpPr>
          <p:cNvPr id="28" name="Picture Placeholder 15"/>
          <p:cNvSpPr>
            <a:spLocks noGrp="1"/>
          </p:cNvSpPr>
          <p:nvPr>
            <p:ph type="pic" sz="quarter" idx="21" hasCustomPrompt="1"/>
          </p:nvPr>
        </p:nvSpPr>
        <p:spPr bwMode="gray">
          <a:xfrm>
            <a:off x="6374892" y="1614950"/>
            <a:ext cx="884976" cy="685800"/>
          </a:xfrm>
        </p:spPr>
        <p:txBody>
          <a:bodyPr/>
          <a:lstStyle>
            <a:lvl1pPr>
              <a:defRPr sz="1100"/>
            </a:lvl1pPr>
          </a:lstStyle>
          <a:p>
            <a:r>
              <a:rPr lang="en-US" dirty="0" smtClean="0"/>
              <a:t>Select box to add icon</a:t>
            </a:r>
            <a:endParaRPr lang="en-US" dirty="0"/>
          </a:p>
        </p:txBody>
      </p:sp>
      <p:sp>
        <p:nvSpPr>
          <p:cNvPr id="29" name="Text Placeholder 13"/>
          <p:cNvSpPr>
            <a:spLocks noGrp="1"/>
          </p:cNvSpPr>
          <p:nvPr>
            <p:ph type="body" sz="quarter" idx="22" hasCustomPrompt="1"/>
          </p:nvPr>
        </p:nvSpPr>
        <p:spPr bwMode="gray">
          <a:xfrm>
            <a:off x="7504792" y="2652915"/>
            <a:ext cx="4233733" cy="576072"/>
          </a:xfrm>
        </p:spPr>
        <p:txBody>
          <a:bodyPr anchor="ctr" anchorCtr="0"/>
          <a:lstStyle>
            <a:lvl1pPr>
              <a:defRPr b="0" baseline="0"/>
            </a:lvl1pPr>
          </a:lstStyle>
          <a:p>
            <a:pPr lvl="0"/>
            <a:r>
              <a:rPr lang="en-US" dirty="0" smtClean="0"/>
              <a:t>Text goes here, sentence case</a:t>
            </a:r>
          </a:p>
        </p:txBody>
      </p:sp>
      <p:sp>
        <p:nvSpPr>
          <p:cNvPr id="30" name="Picture Placeholder 15"/>
          <p:cNvSpPr>
            <a:spLocks noGrp="1"/>
          </p:cNvSpPr>
          <p:nvPr>
            <p:ph type="pic" sz="quarter" idx="23" hasCustomPrompt="1"/>
          </p:nvPr>
        </p:nvSpPr>
        <p:spPr bwMode="gray">
          <a:xfrm>
            <a:off x="6374892" y="2554002"/>
            <a:ext cx="884976" cy="685800"/>
          </a:xfrm>
        </p:spPr>
        <p:txBody>
          <a:bodyPr/>
          <a:lstStyle>
            <a:lvl1pPr>
              <a:defRPr sz="1100"/>
            </a:lvl1pPr>
          </a:lstStyle>
          <a:p>
            <a:r>
              <a:rPr lang="en-US" dirty="0" smtClean="0"/>
              <a:t>Select box to add icon</a:t>
            </a:r>
            <a:endParaRPr lang="en-US" dirty="0"/>
          </a:p>
        </p:txBody>
      </p:sp>
      <p:sp>
        <p:nvSpPr>
          <p:cNvPr id="31" name="Text Placeholder 13"/>
          <p:cNvSpPr>
            <a:spLocks noGrp="1"/>
          </p:cNvSpPr>
          <p:nvPr>
            <p:ph type="body" sz="quarter" idx="24" hasCustomPrompt="1"/>
          </p:nvPr>
        </p:nvSpPr>
        <p:spPr bwMode="gray">
          <a:xfrm>
            <a:off x="7504792" y="3607081"/>
            <a:ext cx="4233733" cy="576072"/>
          </a:xfrm>
        </p:spPr>
        <p:txBody>
          <a:bodyPr anchor="ctr" anchorCtr="0"/>
          <a:lstStyle>
            <a:lvl1pPr>
              <a:defRPr b="0" baseline="0"/>
            </a:lvl1pPr>
          </a:lstStyle>
          <a:p>
            <a:pPr lvl="0"/>
            <a:r>
              <a:rPr lang="en-US" dirty="0" smtClean="0"/>
              <a:t>Text goes here, sentence case</a:t>
            </a:r>
          </a:p>
        </p:txBody>
      </p:sp>
      <p:sp>
        <p:nvSpPr>
          <p:cNvPr id="32" name="Picture Placeholder 15"/>
          <p:cNvSpPr>
            <a:spLocks noGrp="1"/>
          </p:cNvSpPr>
          <p:nvPr>
            <p:ph type="pic" sz="quarter" idx="25" hasCustomPrompt="1"/>
          </p:nvPr>
        </p:nvSpPr>
        <p:spPr bwMode="gray">
          <a:xfrm>
            <a:off x="6374892" y="3508168"/>
            <a:ext cx="884976" cy="685800"/>
          </a:xfrm>
        </p:spPr>
        <p:txBody>
          <a:bodyPr/>
          <a:lstStyle>
            <a:lvl1pPr>
              <a:defRPr sz="1100"/>
            </a:lvl1pPr>
          </a:lstStyle>
          <a:p>
            <a:r>
              <a:rPr lang="en-US" dirty="0" smtClean="0"/>
              <a:t>Select box to add icon</a:t>
            </a:r>
            <a:endParaRPr lang="en-US" dirty="0"/>
          </a:p>
        </p:txBody>
      </p:sp>
      <p:sp>
        <p:nvSpPr>
          <p:cNvPr id="33" name="Text Placeholder 13"/>
          <p:cNvSpPr>
            <a:spLocks noGrp="1"/>
          </p:cNvSpPr>
          <p:nvPr>
            <p:ph type="body" sz="quarter" idx="26" hasCustomPrompt="1"/>
          </p:nvPr>
        </p:nvSpPr>
        <p:spPr bwMode="gray">
          <a:xfrm>
            <a:off x="7504792" y="4546133"/>
            <a:ext cx="4233733" cy="576072"/>
          </a:xfrm>
        </p:spPr>
        <p:txBody>
          <a:bodyPr anchor="ctr" anchorCtr="0"/>
          <a:lstStyle>
            <a:lvl1pPr>
              <a:defRPr b="0" baseline="0"/>
            </a:lvl1pPr>
          </a:lstStyle>
          <a:p>
            <a:pPr lvl="0"/>
            <a:r>
              <a:rPr lang="en-US" dirty="0" smtClean="0"/>
              <a:t>Text goes here, sentence case</a:t>
            </a:r>
          </a:p>
        </p:txBody>
      </p:sp>
      <p:sp>
        <p:nvSpPr>
          <p:cNvPr id="34" name="Picture Placeholder 15"/>
          <p:cNvSpPr>
            <a:spLocks noGrp="1"/>
          </p:cNvSpPr>
          <p:nvPr>
            <p:ph type="pic" sz="quarter" idx="27" hasCustomPrompt="1"/>
          </p:nvPr>
        </p:nvSpPr>
        <p:spPr bwMode="gray">
          <a:xfrm>
            <a:off x="6374892" y="4447220"/>
            <a:ext cx="884976" cy="685800"/>
          </a:xfrm>
        </p:spPr>
        <p:txBody>
          <a:bodyPr/>
          <a:lstStyle>
            <a:lvl1pPr>
              <a:defRPr sz="1100"/>
            </a:lvl1pPr>
          </a:lstStyle>
          <a:p>
            <a:r>
              <a:rPr lang="en-US" dirty="0" smtClean="0"/>
              <a:t>Select box to add icon</a:t>
            </a:r>
            <a:endParaRPr lang="en-US" dirty="0"/>
          </a:p>
        </p:txBody>
      </p:sp>
      <p:sp>
        <p:nvSpPr>
          <p:cNvPr id="35" name="Text Placeholder 13"/>
          <p:cNvSpPr>
            <a:spLocks noGrp="1"/>
          </p:cNvSpPr>
          <p:nvPr>
            <p:ph type="body" sz="quarter" idx="28" hasCustomPrompt="1"/>
          </p:nvPr>
        </p:nvSpPr>
        <p:spPr bwMode="gray">
          <a:xfrm>
            <a:off x="7504792" y="5492742"/>
            <a:ext cx="4233733" cy="576072"/>
          </a:xfrm>
        </p:spPr>
        <p:txBody>
          <a:bodyPr anchor="ctr" anchorCtr="0"/>
          <a:lstStyle>
            <a:lvl1pPr>
              <a:defRPr b="0" baseline="0"/>
            </a:lvl1pPr>
          </a:lstStyle>
          <a:p>
            <a:pPr lvl="0"/>
            <a:r>
              <a:rPr lang="en-US" dirty="0" smtClean="0"/>
              <a:t>Text goes here, sentence case</a:t>
            </a:r>
          </a:p>
        </p:txBody>
      </p:sp>
      <p:sp>
        <p:nvSpPr>
          <p:cNvPr id="36" name="Picture Placeholder 15"/>
          <p:cNvSpPr>
            <a:spLocks noGrp="1"/>
          </p:cNvSpPr>
          <p:nvPr>
            <p:ph type="pic" sz="quarter" idx="29" hasCustomPrompt="1"/>
          </p:nvPr>
        </p:nvSpPr>
        <p:spPr bwMode="gray">
          <a:xfrm>
            <a:off x="6374892" y="5393829"/>
            <a:ext cx="884976" cy="685800"/>
          </a:xfrm>
        </p:spPr>
        <p:txBody>
          <a:bodyPr/>
          <a:lstStyle>
            <a:lvl1pPr>
              <a:defRPr sz="1100"/>
            </a:lvl1pPr>
          </a:lstStyle>
          <a:p>
            <a:r>
              <a:rPr lang="en-US" dirty="0" smtClean="0"/>
              <a:t>Select box to add icon</a:t>
            </a:r>
            <a:endParaRPr lang="en-US" dirty="0"/>
          </a:p>
        </p:txBody>
      </p:sp>
    </p:spTree>
    <p:extLst>
      <p:ext uri="{BB962C8B-B14F-4D97-AF65-F5344CB8AC3E}">
        <p14:creationId xmlns:p14="http://schemas.microsoft.com/office/powerpoint/2010/main" val="35489994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etter 8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cxnSp>
        <p:nvCxnSpPr>
          <p:cNvPr id="3" name="Straight Connector 2"/>
          <p:cNvCxnSpPr/>
          <p:nvPr userDrawn="1"/>
        </p:nvCxnSpPr>
        <p:spPr bwMode="gray">
          <a:xfrm>
            <a:off x="468992" y="2293193"/>
            <a:ext cx="536448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bwMode="gray">
          <a:xfrm>
            <a:off x="468992" y="5889820"/>
            <a:ext cx="536448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bwMode="gray">
          <a:xfrm>
            <a:off x="6374892" y="2293193"/>
            <a:ext cx="536448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bwMode="gray">
          <a:xfrm>
            <a:off x="6374892" y="4687143"/>
            <a:ext cx="536448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bwMode="gray">
          <a:xfrm>
            <a:off x="6374892" y="5889820"/>
            <a:ext cx="536448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bwMode="gray">
          <a:xfrm>
            <a:off x="468992" y="3492630"/>
            <a:ext cx="536448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gray">
          <a:xfrm>
            <a:off x="468992" y="4687143"/>
            <a:ext cx="536448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gray">
          <a:xfrm>
            <a:off x="6376619" y="3492630"/>
            <a:ext cx="536448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3"/>
          <p:cNvSpPr>
            <a:spLocks noGrp="1"/>
          </p:cNvSpPr>
          <p:nvPr>
            <p:ph type="body" sz="quarter" idx="10" hasCustomPrompt="1"/>
          </p:nvPr>
        </p:nvSpPr>
        <p:spPr bwMode="gray">
          <a:xfrm>
            <a:off x="1599800" y="1713863"/>
            <a:ext cx="4233733" cy="576072"/>
          </a:xfrm>
        </p:spPr>
        <p:txBody>
          <a:bodyPr anchor="ctr" anchorCtr="0"/>
          <a:lstStyle>
            <a:lvl1pPr>
              <a:defRPr b="0" baseline="0"/>
            </a:lvl1pPr>
          </a:lstStyle>
          <a:p>
            <a:pPr lvl="0"/>
            <a:r>
              <a:rPr lang="en-US" dirty="0" smtClean="0"/>
              <a:t>Text goes here, sentence case</a:t>
            </a:r>
          </a:p>
        </p:txBody>
      </p:sp>
      <p:sp>
        <p:nvSpPr>
          <p:cNvPr id="12" name="Picture Placeholder 15"/>
          <p:cNvSpPr>
            <a:spLocks noGrp="1"/>
          </p:cNvSpPr>
          <p:nvPr>
            <p:ph type="pic" sz="quarter" idx="11" hasCustomPrompt="1"/>
          </p:nvPr>
        </p:nvSpPr>
        <p:spPr bwMode="gray">
          <a:xfrm>
            <a:off x="469899" y="1614950"/>
            <a:ext cx="884976" cy="685800"/>
          </a:xfrm>
        </p:spPr>
        <p:txBody>
          <a:bodyPr/>
          <a:lstStyle>
            <a:lvl1pPr>
              <a:defRPr sz="1100"/>
            </a:lvl1pPr>
          </a:lstStyle>
          <a:p>
            <a:r>
              <a:rPr lang="en-US" dirty="0" smtClean="0"/>
              <a:t>Select box to add icon</a:t>
            </a:r>
            <a:endParaRPr lang="en-US" dirty="0"/>
          </a:p>
        </p:txBody>
      </p:sp>
      <p:sp>
        <p:nvSpPr>
          <p:cNvPr id="13" name="Text Placeholder 13"/>
          <p:cNvSpPr>
            <a:spLocks noGrp="1"/>
          </p:cNvSpPr>
          <p:nvPr>
            <p:ph type="body" sz="quarter" idx="12" hasCustomPrompt="1"/>
          </p:nvPr>
        </p:nvSpPr>
        <p:spPr bwMode="gray">
          <a:xfrm>
            <a:off x="1599800" y="2916558"/>
            <a:ext cx="4233733" cy="576072"/>
          </a:xfrm>
        </p:spPr>
        <p:txBody>
          <a:bodyPr anchor="ctr" anchorCtr="0"/>
          <a:lstStyle>
            <a:lvl1pPr>
              <a:defRPr b="0" baseline="0"/>
            </a:lvl1pPr>
          </a:lstStyle>
          <a:p>
            <a:pPr lvl="0"/>
            <a:r>
              <a:rPr lang="en-US" dirty="0" smtClean="0"/>
              <a:t>Text goes here, sentence case</a:t>
            </a:r>
          </a:p>
        </p:txBody>
      </p:sp>
      <p:sp>
        <p:nvSpPr>
          <p:cNvPr id="14" name="Picture Placeholder 15"/>
          <p:cNvSpPr>
            <a:spLocks noGrp="1"/>
          </p:cNvSpPr>
          <p:nvPr>
            <p:ph type="pic" sz="quarter" idx="13" hasCustomPrompt="1"/>
          </p:nvPr>
        </p:nvSpPr>
        <p:spPr bwMode="gray">
          <a:xfrm>
            <a:off x="469899" y="2804489"/>
            <a:ext cx="884976" cy="685800"/>
          </a:xfrm>
        </p:spPr>
        <p:txBody>
          <a:bodyPr/>
          <a:lstStyle>
            <a:lvl1pPr>
              <a:defRPr sz="1100"/>
            </a:lvl1pPr>
          </a:lstStyle>
          <a:p>
            <a:r>
              <a:rPr lang="en-US" dirty="0" smtClean="0"/>
              <a:t>Select box to add icon</a:t>
            </a:r>
            <a:endParaRPr lang="en-US" dirty="0"/>
          </a:p>
        </p:txBody>
      </p:sp>
      <p:sp>
        <p:nvSpPr>
          <p:cNvPr id="15" name="Text Placeholder 13"/>
          <p:cNvSpPr>
            <a:spLocks noGrp="1"/>
          </p:cNvSpPr>
          <p:nvPr>
            <p:ph type="body" sz="quarter" idx="14" hasCustomPrompt="1"/>
          </p:nvPr>
        </p:nvSpPr>
        <p:spPr bwMode="gray">
          <a:xfrm>
            <a:off x="1599800" y="4100238"/>
            <a:ext cx="4233733" cy="576072"/>
          </a:xfrm>
        </p:spPr>
        <p:txBody>
          <a:bodyPr anchor="ctr" anchorCtr="0"/>
          <a:lstStyle>
            <a:lvl1pPr>
              <a:defRPr b="0" baseline="0"/>
            </a:lvl1pPr>
          </a:lstStyle>
          <a:p>
            <a:pPr lvl="0"/>
            <a:r>
              <a:rPr lang="en-US" dirty="0" smtClean="0"/>
              <a:t>Text goes here, sentence case</a:t>
            </a:r>
          </a:p>
        </p:txBody>
      </p:sp>
      <p:sp>
        <p:nvSpPr>
          <p:cNvPr id="16" name="Picture Placeholder 15"/>
          <p:cNvSpPr>
            <a:spLocks noGrp="1"/>
          </p:cNvSpPr>
          <p:nvPr>
            <p:ph type="pic" sz="quarter" idx="15" hasCustomPrompt="1"/>
          </p:nvPr>
        </p:nvSpPr>
        <p:spPr bwMode="gray">
          <a:xfrm>
            <a:off x="469899" y="4001325"/>
            <a:ext cx="884976" cy="685800"/>
          </a:xfrm>
        </p:spPr>
        <p:txBody>
          <a:bodyPr/>
          <a:lstStyle>
            <a:lvl1pPr>
              <a:defRPr sz="1100"/>
            </a:lvl1pPr>
          </a:lstStyle>
          <a:p>
            <a:r>
              <a:rPr lang="en-US" dirty="0" smtClean="0"/>
              <a:t>Select box to add icon</a:t>
            </a:r>
            <a:endParaRPr lang="en-US" dirty="0"/>
          </a:p>
        </p:txBody>
      </p:sp>
      <p:sp>
        <p:nvSpPr>
          <p:cNvPr id="17" name="Text Placeholder 13"/>
          <p:cNvSpPr>
            <a:spLocks noGrp="1"/>
          </p:cNvSpPr>
          <p:nvPr>
            <p:ph type="body" sz="quarter" idx="16" hasCustomPrompt="1"/>
          </p:nvPr>
        </p:nvSpPr>
        <p:spPr bwMode="gray">
          <a:xfrm>
            <a:off x="1599800" y="5302933"/>
            <a:ext cx="4233733" cy="576072"/>
          </a:xfrm>
        </p:spPr>
        <p:txBody>
          <a:bodyPr anchor="ctr" anchorCtr="0"/>
          <a:lstStyle>
            <a:lvl1pPr>
              <a:defRPr b="0" baseline="0"/>
            </a:lvl1pPr>
          </a:lstStyle>
          <a:p>
            <a:pPr lvl="0"/>
            <a:r>
              <a:rPr lang="en-US" dirty="0" smtClean="0"/>
              <a:t>Text goes here, sentence case</a:t>
            </a:r>
          </a:p>
        </p:txBody>
      </p:sp>
      <p:sp>
        <p:nvSpPr>
          <p:cNvPr id="18" name="Picture Placeholder 15"/>
          <p:cNvSpPr>
            <a:spLocks noGrp="1"/>
          </p:cNvSpPr>
          <p:nvPr>
            <p:ph type="pic" sz="quarter" idx="17" hasCustomPrompt="1"/>
          </p:nvPr>
        </p:nvSpPr>
        <p:spPr bwMode="gray">
          <a:xfrm>
            <a:off x="469899" y="5204020"/>
            <a:ext cx="884976" cy="685800"/>
          </a:xfrm>
        </p:spPr>
        <p:txBody>
          <a:bodyPr/>
          <a:lstStyle>
            <a:lvl1pPr>
              <a:defRPr sz="1100"/>
            </a:lvl1pPr>
          </a:lstStyle>
          <a:p>
            <a:r>
              <a:rPr lang="en-US" dirty="0" smtClean="0"/>
              <a:t>Select box to add icon</a:t>
            </a:r>
            <a:endParaRPr lang="en-US" dirty="0"/>
          </a:p>
        </p:txBody>
      </p:sp>
      <p:sp>
        <p:nvSpPr>
          <p:cNvPr id="19" name="Text Placeholder 13"/>
          <p:cNvSpPr>
            <a:spLocks noGrp="1"/>
          </p:cNvSpPr>
          <p:nvPr>
            <p:ph type="body" sz="quarter" idx="18" hasCustomPrompt="1"/>
          </p:nvPr>
        </p:nvSpPr>
        <p:spPr bwMode="gray">
          <a:xfrm>
            <a:off x="7504792" y="1713863"/>
            <a:ext cx="4233733" cy="576072"/>
          </a:xfrm>
        </p:spPr>
        <p:txBody>
          <a:bodyPr anchor="ctr" anchorCtr="0"/>
          <a:lstStyle>
            <a:lvl1pPr>
              <a:defRPr b="0" baseline="0"/>
            </a:lvl1pPr>
          </a:lstStyle>
          <a:p>
            <a:pPr lvl="0"/>
            <a:r>
              <a:rPr lang="en-US" dirty="0" smtClean="0"/>
              <a:t>Text goes here, sentence case</a:t>
            </a:r>
          </a:p>
        </p:txBody>
      </p:sp>
      <p:sp>
        <p:nvSpPr>
          <p:cNvPr id="20" name="Picture Placeholder 15"/>
          <p:cNvSpPr>
            <a:spLocks noGrp="1"/>
          </p:cNvSpPr>
          <p:nvPr>
            <p:ph type="pic" sz="quarter" idx="19" hasCustomPrompt="1"/>
          </p:nvPr>
        </p:nvSpPr>
        <p:spPr bwMode="gray">
          <a:xfrm>
            <a:off x="6374892" y="1614950"/>
            <a:ext cx="884976" cy="685800"/>
          </a:xfrm>
        </p:spPr>
        <p:txBody>
          <a:bodyPr/>
          <a:lstStyle>
            <a:lvl1pPr>
              <a:defRPr sz="1100"/>
            </a:lvl1pPr>
          </a:lstStyle>
          <a:p>
            <a:r>
              <a:rPr lang="en-US" dirty="0" smtClean="0"/>
              <a:t>Select box to add icon</a:t>
            </a:r>
            <a:endParaRPr lang="en-US" dirty="0"/>
          </a:p>
        </p:txBody>
      </p:sp>
      <p:sp>
        <p:nvSpPr>
          <p:cNvPr id="21" name="Text Placeholder 13"/>
          <p:cNvSpPr>
            <a:spLocks noGrp="1"/>
          </p:cNvSpPr>
          <p:nvPr>
            <p:ph type="body" sz="quarter" idx="20" hasCustomPrompt="1"/>
          </p:nvPr>
        </p:nvSpPr>
        <p:spPr bwMode="gray">
          <a:xfrm>
            <a:off x="7504792" y="2916558"/>
            <a:ext cx="4233733" cy="576072"/>
          </a:xfrm>
        </p:spPr>
        <p:txBody>
          <a:bodyPr anchor="ctr" anchorCtr="0"/>
          <a:lstStyle>
            <a:lvl1pPr>
              <a:defRPr b="0" baseline="0"/>
            </a:lvl1pPr>
          </a:lstStyle>
          <a:p>
            <a:pPr lvl="0"/>
            <a:r>
              <a:rPr lang="en-US" dirty="0" smtClean="0"/>
              <a:t>Text goes here, sentence case</a:t>
            </a:r>
          </a:p>
        </p:txBody>
      </p:sp>
      <p:sp>
        <p:nvSpPr>
          <p:cNvPr id="22" name="Picture Placeholder 15"/>
          <p:cNvSpPr>
            <a:spLocks noGrp="1"/>
          </p:cNvSpPr>
          <p:nvPr>
            <p:ph type="pic" sz="quarter" idx="21" hasCustomPrompt="1"/>
          </p:nvPr>
        </p:nvSpPr>
        <p:spPr bwMode="gray">
          <a:xfrm>
            <a:off x="6374892" y="2804489"/>
            <a:ext cx="884976" cy="685800"/>
          </a:xfrm>
        </p:spPr>
        <p:txBody>
          <a:bodyPr/>
          <a:lstStyle>
            <a:lvl1pPr>
              <a:defRPr sz="1100"/>
            </a:lvl1pPr>
          </a:lstStyle>
          <a:p>
            <a:r>
              <a:rPr lang="en-US" dirty="0" smtClean="0"/>
              <a:t>Select box to add icon</a:t>
            </a:r>
            <a:endParaRPr lang="en-US" dirty="0"/>
          </a:p>
        </p:txBody>
      </p:sp>
      <p:sp>
        <p:nvSpPr>
          <p:cNvPr id="23" name="Text Placeholder 13"/>
          <p:cNvSpPr>
            <a:spLocks noGrp="1"/>
          </p:cNvSpPr>
          <p:nvPr>
            <p:ph type="body" sz="quarter" idx="22" hasCustomPrompt="1"/>
          </p:nvPr>
        </p:nvSpPr>
        <p:spPr bwMode="gray">
          <a:xfrm>
            <a:off x="7504792" y="4100238"/>
            <a:ext cx="4233733" cy="576072"/>
          </a:xfrm>
        </p:spPr>
        <p:txBody>
          <a:bodyPr anchor="ctr" anchorCtr="0"/>
          <a:lstStyle>
            <a:lvl1pPr>
              <a:defRPr b="0" baseline="0"/>
            </a:lvl1pPr>
          </a:lstStyle>
          <a:p>
            <a:pPr lvl="0"/>
            <a:r>
              <a:rPr lang="en-US" dirty="0" smtClean="0"/>
              <a:t>Text goes here, sentence case</a:t>
            </a:r>
          </a:p>
        </p:txBody>
      </p:sp>
      <p:sp>
        <p:nvSpPr>
          <p:cNvPr id="24" name="Picture Placeholder 15"/>
          <p:cNvSpPr>
            <a:spLocks noGrp="1"/>
          </p:cNvSpPr>
          <p:nvPr>
            <p:ph type="pic" sz="quarter" idx="23" hasCustomPrompt="1"/>
          </p:nvPr>
        </p:nvSpPr>
        <p:spPr bwMode="gray">
          <a:xfrm>
            <a:off x="6374892" y="4001325"/>
            <a:ext cx="884976" cy="685800"/>
          </a:xfrm>
        </p:spPr>
        <p:txBody>
          <a:bodyPr/>
          <a:lstStyle>
            <a:lvl1pPr>
              <a:defRPr sz="1100"/>
            </a:lvl1pPr>
          </a:lstStyle>
          <a:p>
            <a:r>
              <a:rPr lang="en-US" dirty="0" smtClean="0"/>
              <a:t>Select box to add icon</a:t>
            </a:r>
            <a:endParaRPr lang="en-US" dirty="0"/>
          </a:p>
        </p:txBody>
      </p:sp>
      <p:sp>
        <p:nvSpPr>
          <p:cNvPr id="25" name="Text Placeholder 13"/>
          <p:cNvSpPr>
            <a:spLocks noGrp="1"/>
          </p:cNvSpPr>
          <p:nvPr>
            <p:ph type="body" sz="quarter" idx="24" hasCustomPrompt="1"/>
          </p:nvPr>
        </p:nvSpPr>
        <p:spPr bwMode="gray">
          <a:xfrm>
            <a:off x="7504792" y="5302933"/>
            <a:ext cx="4233733" cy="576072"/>
          </a:xfrm>
        </p:spPr>
        <p:txBody>
          <a:bodyPr anchor="ctr" anchorCtr="0"/>
          <a:lstStyle>
            <a:lvl1pPr>
              <a:defRPr b="0" baseline="0"/>
            </a:lvl1pPr>
          </a:lstStyle>
          <a:p>
            <a:pPr lvl="0"/>
            <a:r>
              <a:rPr lang="en-US" dirty="0" smtClean="0"/>
              <a:t>Text goes here, sentence case</a:t>
            </a:r>
          </a:p>
        </p:txBody>
      </p:sp>
      <p:sp>
        <p:nvSpPr>
          <p:cNvPr id="26" name="Picture Placeholder 15"/>
          <p:cNvSpPr>
            <a:spLocks noGrp="1"/>
          </p:cNvSpPr>
          <p:nvPr>
            <p:ph type="pic" sz="quarter" idx="25" hasCustomPrompt="1"/>
          </p:nvPr>
        </p:nvSpPr>
        <p:spPr bwMode="gray">
          <a:xfrm>
            <a:off x="6374892" y="5204020"/>
            <a:ext cx="884976" cy="685800"/>
          </a:xfrm>
        </p:spPr>
        <p:txBody>
          <a:bodyPr/>
          <a:lstStyle>
            <a:lvl1pPr>
              <a:defRPr sz="1100"/>
            </a:lvl1pPr>
          </a:lstStyle>
          <a:p>
            <a:r>
              <a:rPr lang="en-US" dirty="0" smtClean="0"/>
              <a:t>Select box to add icon</a:t>
            </a:r>
            <a:endParaRPr lang="en-US" dirty="0"/>
          </a:p>
        </p:txBody>
      </p:sp>
    </p:spTree>
    <p:extLst>
      <p:ext uri="{BB962C8B-B14F-4D97-AF65-F5344CB8AC3E}">
        <p14:creationId xmlns:p14="http://schemas.microsoft.com/office/powerpoint/2010/main" val="18501633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etter 4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11" name="Text Placeholder 13"/>
          <p:cNvSpPr>
            <a:spLocks noGrp="1"/>
          </p:cNvSpPr>
          <p:nvPr>
            <p:ph type="body" sz="quarter" idx="10" hasCustomPrompt="1"/>
          </p:nvPr>
        </p:nvSpPr>
        <p:spPr bwMode="gray">
          <a:xfrm>
            <a:off x="1599800" y="2328081"/>
            <a:ext cx="4233733" cy="576072"/>
          </a:xfrm>
        </p:spPr>
        <p:txBody>
          <a:bodyPr anchor="ctr" anchorCtr="0"/>
          <a:lstStyle>
            <a:lvl1pPr marL="0" marR="0" indent="0" algn="l" defTabSz="914400" rtl="0" eaLnBrk="1" fontAlgn="auto" latinLnBrk="0" hangingPunct="1">
              <a:lnSpc>
                <a:spcPct val="100000"/>
              </a:lnSpc>
              <a:spcBef>
                <a:spcPts val="1620"/>
              </a:spcBef>
              <a:spcAft>
                <a:spcPts val="0"/>
              </a:spcAft>
              <a:buClr>
                <a:schemeClr val="accent1"/>
              </a:buClr>
              <a:buSzPct val="80000"/>
              <a:buFontTx/>
              <a:buNone/>
              <a:tabLst/>
              <a:defRPr b="0" baseline="0"/>
            </a:lvl1pPr>
          </a:lstStyle>
          <a:p>
            <a:pPr lvl="0"/>
            <a:r>
              <a:rPr lang="en-US" dirty="0" smtClean="0"/>
              <a:t>Text goes here, sentence case</a:t>
            </a:r>
          </a:p>
        </p:txBody>
      </p:sp>
      <p:sp>
        <p:nvSpPr>
          <p:cNvPr id="12" name="Picture Placeholder 15"/>
          <p:cNvSpPr>
            <a:spLocks noGrp="1"/>
          </p:cNvSpPr>
          <p:nvPr>
            <p:ph type="pic" sz="quarter" idx="11" hasCustomPrompt="1"/>
          </p:nvPr>
        </p:nvSpPr>
        <p:spPr bwMode="gray">
          <a:xfrm>
            <a:off x="469899" y="2229168"/>
            <a:ext cx="884976" cy="685800"/>
          </a:xfrm>
        </p:spPr>
        <p:txBody>
          <a:bodyPr/>
          <a:lstStyle>
            <a:lvl1pPr>
              <a:defRPr sz="1100"/>
            </a:lvl1pPr>
          </a:lstStyle>
          <a:p>
            <a:r>
              <a:rPr lang="en-US" dirty="0" smtClean="0"/>
              <a:t>Select box to add icon</a:t>
            </a:r>
            <a:endParaRPr lang="en-US" dirty="0"/>
          </a:p>
        </p:txBody>
      </p:sp>
      <p:sp>
        <p:nvSpPr>
          <p:cNvPr id="19" name="Text Placeholder 13"/>
          <p:cNvSpPr>
            <a:spLocks noGrp="1"/>
          </p:cNvSpPr>
          <p:nvPr>
            <p:ph type="body" sz="quarter" idx="18" hasCustomPrompt="1"/>
          </p:nvPr>
        </p:nvSpPr>
        <p:spPr bwMode="gray">
          <a:xfrm>
            <a:off x="7504792" y="2328081"/>
            <a:ext cx="4233733" cy="576072"/>
          </a:xfrm>
        </p:spPr>
        <p:txBody>
          <a:bodyPr anchor="ctr" anchorCtr="0"/>
          <a:lstStyle>
            <a:lvl1pPr>
              <a:defRPr b="0" baseline="0"/>
            </a:lvl1pPr>
          </a:lstStyle>
          <a:p>
            <a:pPr lvl="0"/>
            <a:r>
              <a:rPr lang="en-US" dirty="0" smtClean="0"/>
              <a:t>Text goes here, sentence case</a:t>
            </a:r>
          </a:p>
        </p:txBody>
      </p:sp>
      <p:sp>
        <p:nvSpPr>
          <p:cNvPr id="20" name="Picture Placeholder 15"/>
          <p:cNvSpPr>
            <a:spLocks noGrp="1"/>
          </p:cNvSpPr>
          <p:nvPr>
            <p:ph type="pic" sz="quarter" idx="19" hasCustomPrompt="1"/>
          </p:nvPr>
        </p:nvSpPr>
        <p:spPr bwMode="gray">
          <a:xfrm>
            <a:off x="6374892" y="2229168"/>
            <a:ext cx="884976" cy="685800"/>
          </a:xfrm>
        </p:spPr>
        <p:txBody>
          <a:bodyPr/>
          <a:lstStyle>
            <a:lvl1pPr marL="0" marR="0" indent="0" algn="l" defTabSz="914400" rtl="0" eaLnBrk="1" fontAlgn="auto" latinLnBrk="0" hangingPunct="1">
              <a:lnSpc>
                <a:spcPct val="100000"/>
              </a:lnSpc>
              <a:spcBef>
                <a:spcPts val="1620"/>
              </a:spcBef>
              <a:spcAft>
                <a:spcPts val="0"/>
              </a:spcAft>
              <a:buClr>
                <a:schemeClr val="accent1"/>
              </a:buClr>
              <a:buSzPct val="80000"/>
              <a:buFontTx/>
              <a:buNone/>
              <a:tabLst/>
              <a:defRPr sz="1100"/>
            </a:lvl1pPr>
          </a:lstStyle>
          <a:p>
            <a:r>
              <a:rPr lang="en-US" dirty="0" smtClean="0"/>
              <a:t>Select box to add icon</a:t>
            </a:r>
          </a:p>
        </p:txBody>
      </p:sp>
      <p:cxnSp>
        <p:nvCxnSpPr>
          <p:cNvPr id="27" name="Straight Connector 26"/>
          <p:cNvCxnSpPr/>
          <p:nvPr userDrawn="1"/>
        </p:nvCxnSpPr>
        <p:spPr bwMode="gray">
          <a:xfrm>
            <a:off x="468992" y="2914968"/>
            <a:ext cx="536448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6374892" y="2914968"/>
            <a:ext cx="536448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gray">
          <a:xfrm>
            <a:off x="6374892" y="4687143"/>
            <a:ext cx="536448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gray">
          <a:xfrm>
            <a:off x="468992" y="4687143"/>
            <a:ext cx="536448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14" hasCustomPrompt="1"/>
          </p:nvPr>
        </p:nvSpPr>
        <p:spPr bwMode="gray">
          <a:xfrm>
            <a:off x="1599800" y="4100238"/>
            <a:ext cx="4233733" cy="576072"/>
          </a:xfrm>
        </p:spPr>
        <p:txBody>
          <a:bodyPr anchor="ctr" anchorCtr="0"/>
          <a:lstStyle>
            <a:lvl1pPr>
              <a:defRPr b="0" baseline="0"/>
            </a:lvl1pPr>
          </a:lstStyle>
          <a:p>
            <a:pPr lvl="0"/>
            <a:r>
              <a:rPr lang="en-US" dirty="0" smtClean="0"/>
              <a:t>Text goes here, sentence case</a:t>
            </a:r>
          </a:p>
        </p:txBody>
      </p:sp>
      <p:sp>
        <p:nvSpPr>
          <p:cNvPr id="18" name="Picture Placeholder 15"/>
          <p:cNvSpPr>
            <a:spLocks noGrp="1"/>
          </p:cNvSpPr>
          <p:nvPr>
            <p:ph type="pic" sz="quarter" idx="15" hasCustomPrompt="1"/>
          </p:nvPr>
        </p:nvSpPr>
        <p:spPr bwMode="gray">
          <a:xfrm>
            <a:off x="469899" y="4001325"/>
            <a:ext cx="884976" cy="685800"/>
          </a:xfrm>
        </p:spPr>
        <p:txBody>
          <a:bodyPr/>
          <a:lstStyle>
            <a:lvl1pPr>
              <a:defRPr sz="1100"/>
            </a:lvl1pPr>
          </a:lstStyle>
          <a:p>
            <a:r>
              <a:rPr lang="en-US" dirty="0" smtClean="0"/>
              <a:t>Select box to add icon</a:t>
            </a:r>
            <a:endParaRPr lang="en-US" dirty="0"/>
          </a:p>
        </p:txBody>
      </p:sp>
      <p:sp>
        <p:nvSpPr>
          <p:cNvPr id="23" name="Text Placeholder 13"/>
          <p:cNvSpPr>
            <a:spLocks noGrp="1"/>
          </p:cNvSpPr>
          <p:nvPr>
            <p:ph type="body" sz="quarter" idx="22" hasCustomPrompt="1"/>
          </p:nvPr>
        </p:nvSpPr>
        <p:spPr bwMode="gray">
          <a:xfrm>
            <a:off x="7504792" y="4100238"/>
            <a:ext cx="4233733" cy="576072"/>
          </a:xfrm>
        </p:spPr>
        <p:txBody>
          <a:bodyPr anchor="ctr" anchorCtr="0"/>
          <a:lstStyle>
            <a:lvl1pPr>
              <a:defRPr b="0" baseline="0"/>
            </a:lvl1pPr>
          </a:lstStyle>
          <a:p>
            <a:pPr lvl="0"/>
            <a:r>
              <a:rPr lang="en-US" dirty="0" smtClean="0"/>
              <a:t>Text goes here, sentence case</a:t>
            </a:r>
          </a:p>
        </p:txBody>
      </p:sp>
      <p:sp>
        <p:nvSpPr>
          <p:cNvPr id="24" name="Picture Placeholder 15"/>
          <p:cNvSpPr>
            <a:spLocks noGrp="1"/>
          </p:cNvSpPr>
          <p:nvPr>
            <p:ph type="pic" sz="quarter" idx="23" hasCustomPrompt="1"/>
          </p:nvPr>
        </p:nvSpPr>
        <p:spPr bwMode="gray">
          <a:xfrm>
            <a:off x="6374892" y="4001325"/>
            <a:ext cx="884976" cy="685800"/>
          </a:xfrm>
        </p:spPr>
        <p:txBody>
          <a:bodyPr/>
          <a:lstStyle>
            <a:lvl1pPr marL="0" marR="0" indent="0" algn="l" defTabSz="914400" rtl="0" eaLnBrk="1" fontAlgn="auto" latinLnBrk="0" hangingPunct="1">
              <a:lnSpc>
                <a:spcPct val="100000"/>
              </a:lnSpc>
              <a:spcBef>
                <a:spcPts val="1620"/>
              </a:spcBef>
              <a:spcAft>
                <a:spcPts val="0"/>
              </a:spcAft>
              <a:buClr>
                <a:schemeClr val="accent1"/>
              </a:buClr>
              <a:buSzPct val="80000"/>
              <a:buFontTx/>
              <a:buNone/>
              <a:tabLst/>
              <a:defRPr sz="1100"/>
            </a:lvl1pPr>
          </a:lstStyle>
          <a:p>
            <a:r>
              <a:rPr lang="en-US" dirty="0" smtClean="0"/>
              <a:t>Select box to add icon</a:t>
            </a:r>
          </a:p>
        </p:txBody>
      </p:sp>
    </p:spTree>
    <p:extLst>
      <p:ext uri="{BB962C8B-B14F-4D97-AF65-F5344CB8AC3E}">
        <p14:creationId xmlns:p14="http://schemas.microsoft.com/office/powerpoint/2010/main" val="6812243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3 Strategi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24" name="Text Placeholder 9"/>
          <p:cNvSpPr>
            <a:spLocks noGrp="1"/>
          </p:cNvSpPr>
          <p:nvPr>
            <p:ph type="body" sz="quarter" idx="12" hasCustomPrompt="1"/>
          </p:nvPr>
        </p:nvSpPr>
        <p:spPr bwMode="gray">
          <a:xfrm>
            <a:off x="5104527" y="3126302"/>
            <a:ext cx="2804160" cy="873861"/>
          </a:xfrm>
        </p:spPr>
        <p:txBody>
          <a:bodyPr tIns="0" bIns="0" anchor="b" anchorCtr="0"/>
          <a:lstStyle>
            <a:lvl1pPr>
              <a:defRPr sz="6000" b="1">
                <a:solidFill>
                  <a:schemeClr val="accent1"/>
                </a:solidFill>
              </a:defRPr>
            </a:lvl1pPr>
          </a:lstStyle>
          <a:p>
            <a:pPr lvl="0"/>
            <a:r>
              <a:rPr lang="en-US" dirty="0" smtClean="0"/>
              <a:t>%</a:t>
            </a:r>
          </a:p>
        </p:txBody>
      </p:sp>
      <p:sp>
        <p:nvSpPr>
          <p:cNvPr id="25" name="Text Placeholder 9"/>
          <p:cNvSpPr>
            <a:spLocks noGrp="1"/>
          </p:cNvSpPr>
          <p:nvPr>
            <p:ph type="body" sz="quarter" idx="13" hasCustomPrompt="1"/>
          </p:nvPr>
        </p:nvSpPr>
        <p:spPr bwMode="gray">
          <a:xfrm>
            <a:off x="5104527" y="4008987"/>
            <a:ext cx="2804160" cy="1388004"/>
          </a:xfrm>
        </p:spPr>
        <p:txBody>
          <a:bodyPr tIns="0" bIns="0" anchor="t" anchorCtr="0"/>
          <a:lstStyle>
            <a:lvl1pPr>
              <a:defRPr sz="2000" b="0"/>
            </a:lvl1pPr>
          </a:lstStyle>
          <a:p>
            <a:pPr lvl="0"/>
            <a:r>
              <a:rPr lang="en-US" dirty="0" smtClean="0"/>
              <a:t>text all lower case</a:t>
            </a:r>
          </a:p>
        </p:txBody>
      </p:sp>
      <p:sp>
        <p:nvSpPr>
          <p:cNvPr id="26" name="Text Placeholder 9"/>
          <p:cNvSpPr>
            <a:spLocks noGrp="1"/>
          </p:cNvSpPr>
          <p:nvPr>
            <p:ph type="body" sz="quarter" idx="14" hasCustomPrompt="1"/>
          </p:nvPr>
        </p:nvSpPr>
        <p:spPr bwMode="gray">
          <a:xfrm>
            <a:off x="8955840" y="3126302"/>
            <a:ext cx="2804160" cy="873861"/>
          </a:xfrm>
        </p:spPr>
        <p:txBody>
          <a:bodyPr tIns="0" bIns="0" anchor="b" anchorCtr="0"/>
          <a:lstStyle>
            <a:lvl1pPr>
              <a:defRPr sz="6000" b="1">
                <a:solidFill>
                  <a:schemeClr val="accent1"/>
                </a:solidFill>
              </a:defRPr>
            </a:lvl1pPr>
          </a:lstStyle>
          <a:p>
            <a:pPr lvl="0"/>
            <a:r>
              <a:rPr lang="en-US" dirty="0" smtClean="0"/>
              <a:t>%</a:t>
            </a:r>
          </a:p>
        </p:txBody>
      </p:sp>
      <p:sp>
        <p:nvSpPr>
          <p:cNvPr id="27" name="Text Placeholder 9"/>
          <p:cNvSpPr>
            <a:spLocks noGrp="1"/>
          </p:cNvSpPr>
          <p:nvPr>
            <p:ph type="body" sz="quarter" idx="15" hasCustomPrompt="1"/>
          </p:nvPr>
        </p:nvSpPr>
        <p:spPr bwMode="gray">
          <a:xfrm>
            <a:off x="8955840" y="4008987"/>
            <a:ext cx="2804160" cy="1388004"/>
          </a:xfrm>
        </p:spPr>
        <p:txBody>
          <a:bodyPr tIns="0" bIns="0" anchor="t" anchorCtr="0"/>
          <a:lstStyle>
            <a:lvl1pPr>
              <a:defRPr sz="2000" b="0"/>
            </a:lvl1pPr>
          </a:lstStyle>
          <a:p>
            <a:pPr lvl="0"/>
            <a:r>
              <a:rPr lang="en-US" dirty="0" smtClean="0"/>
              <a:t>text all lower case</a:t>
            </a:r>
          </a:p>
        </p:txBody>
      </p:sp>
      <p:sp>
        <p:nvSpPr>
          <p:cNvPr id="28" name="Text Placeholder 9"/>
          <p:cNvSpPr>
            <a:spLocks noGrp="1"/>
          </p:cNvSpPr>
          <p:nvPr>
            <p:ph type="body" sz="quarter" idx="11" hasCustomPrompt="1"/>
          </p:nvPr>
        </p:nvSpPr>
        <p:spPr bwMode="gray">
          <a:xfrm>
            <a:off x="1261984" y="3126302"/>
            <a:ext cx="2804160" cy="873861"/>
          </a:xfrm>
        </p:spPr>
        <p:txBody>
          <a:bodyPr tIns="0" bIns="0" anchor="b" anchorCtr="0"/>
          <a:lstStyle>
            <a:lvl1pPr>
              <a:defRPr sz="6000" b="1">
                <a:solidFill>
                  <a:schemeClr val="accent1"/>
                </a:solidFill>
              </a:defRPr>
            </a:lvl1pPr>
          </a:lstStyle>
          <a:p>
            <a:pPr lvl="0"/>
            <a:r>
              <a:rPr lang="en-US" dirty="0" smtClean="0"/>
              <a:t>%</a:t>
            </a:r>
          </a:p>
        </p:txBody>
      </p:sp>
      <p:sp>
        <p:nvSpPr>
          <p:cNvPr id="29" name="Text Placeholder 9"/>
          <p:cNvSpPr>
            <a:spLocks noGrp="1"/>
          </p:cNvSpPr>
          <p:nvPr>
            <p:ph type="body" sz="quarter" idx="10" hasCustomPrompt="1"/>
          </p:nvPr>
        </p:nvSpPr>
        <p:spPr bwMode="gray">
          <a:xfrm>
            <a:off x="1261984" y="4008987"/>
            <a:ext cx="2804160" cy="1388004"/>
          </a:xfrm>
        </p:spPr>
        <p:txBody>
          <a:bodyPr tIns="0" bIns="0" anchor="t" anchorCtr="0"/>
          <a:lstStyle>
            <a:lvl1pPr>
              <a:defRPr sz="2000" b="0" baseline="0"/>
            </a:lvl1pPr>
          </a:lstStyle>
          <a:p>
            <a:pPr lvl="0"/>
            <a:r>
              <a:rPr lang="en-US" dirty="0" smtClean="0"/>
              <a:t>text all lower case</a:t>
            </a:r>
          </a:p>
        </p:txBody>
      </p:sp>
      <p:sp>
        <p:nvSpPr>
          <p:cNvPr id="30" name="Picture Placeholder 15"/>
          <p:cNvSpPr>
            <a:spLocks noGrp="1"/>
          </p:cNvSpPr>
          <p:nvPr>
            <p:ph type="pic" sz="quarter" idx="16" hasCustomPrompt="1"/>
          </p:nvPr>
        </p:nvSpPr>
        <p:spPr bwMode="gray">
          <a:xfrm>
            <a:off x="423228" y="4008507"/>
            <a:ext cx="731520" cy="548640"/>
          </a:xfrm>
        </p:spPr>
        <p:txBody>
          <a:bodyPr/>
          <a:lstStyle>
            <a:lvl1pPr>
              <a:defRPr sz="900" baseline="0"/>
            </a:lvl1pPr>
          </a:lstStyle>
          <a:p>
            <a:r>
              <a:rPr lang="en-US" dirty="0" smtClean="0"/>
              <a:t>Select box to add icon</a:t>
            </a:r>
            <a:endParaRPr lang="en-US" dirty="0"/>
          </a:p>
        </p:txBody>
      </p:sp>
      <p:sp>
        <p:nvSpPr>
          <p:cNvPr id="31" name="Picture Placeholder 15"/>
          <p:cNvSpPr>
            <a:spLocks noGrp="1"/>
          </p:cNvSpPr>
          <p:nvPr>
            <p:ph type="pic" sz="quarter" idx="17" hasCustomPrompt="1"/>
          </p:nvPr>
        </p:nvSpPr>
        <p:spPr bwMode="gray">
          <a:xfrm>
            <a:off x="4267173" y="4008507"/>
            <a:ext cx="731520" cy="548640"/>
          </a:xfrm>
        </p:spPr>
        <p:txBody>
          <a:bodyPr/>
          <a:lstStyle>
            <a:lvl1pPr marL="0" marR="0" indent="0" algn="l" defTabSz="914400" rtl="0" eaLnBrk="1" fontAlgn="auto" latinLnBrk="0" hangingPunct="1">
              <a:lnSpc>
                <a:spcPct val="100000"/>
              </a:lnSpc>
              <a:spcBef>
                <a:spcPts val="1620"/>
              </a:spcBef>
              <a:spcAft>
                <a:spcPts val="0"/>
              </a:spcAft>
              <a:buClr>
                <a:schemeClr val="accent1"/>
              </a:buClr>
              <a:buSzPct val="80000"/>
              <a:buFontTx/>
              <a:buNone/>
              <a:tabLst/>
              <a:defRPr sz="900"/>
            </a:lvl1pPr>
          </a:lstStyle>
          <a:p>
            <a:r>
              <a:rPr lang="en-US" dirty="0" smtClean="0"/>
              <a:t>Select box to add icon</a:t>
            </a:r>
          </a:p>
        </p:txBody>
      </p:sp>
      <p:sp>
        <p:nvSpPr>
          <p:cNvPr id="32" name="Picture Placeholder 15"/>
          <p:cNvSpPr>
            <a:spLocks noGrp="1"/>
          </p:cNvSpPr>
          <p:nvPr>
            <p:ph type="pic" sz="quarter" idx="18" hasCustomPrompt="1"/>
          </p:nvPr>
        </p:nvSpPr>
        <p:spPr bwMode="gray">
          <a:xfrm>
            <a:off x="8113537" y="4008507"/>
            <a:ext cx="731520" cy="548640"/>
          </a:xfrm>
        </p:spPr>
        <p:txBody>
          <a:bodyPr/>
          <a:lstStyle>
            <a:lvl1pPr>
              <a:defRPr sz="900"/>
            </a:lvl1pPr>
          </a:lstStyle>
          <a:p>
            <a:r>
              <a:rPr lang="en-US" dirty="0" smtClean="0"/>
              <a:t>Select box to add icon</a:t>
            </a:r>
            <a:endParaRPr lang="en-US" dirty="0"/>
          </a:p>
        </p:txBody>
      </p:sp>
    </p:spTree>
    <p:extLst>
      <p:ext uri="{BB962C8B-B14F-4D97-AF65-F5344CB8AC3E}">
        <p14:creationId xmlns:p14="http://schemas.microsoft.com/office/powerpoint/2010/main" val="14226227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ase Study">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432000" y="162000"/>
            <a:ext cx="11328000" cy="2134800"/>
          </a:xfrm>
          <a:solidFill>
            <a:schemeClr val="bg1">
              <a:lumMod val="95000"/>
            </a:schemeClr>
          </a:solidFill>
        </p:spPr>
        <p:txBody>
          <a:bodyPr/>
          <a:lstStyle/>
          <a:p>
            <a:r>
              <a:rPr lang="en-US" dirty="0" smtClean="0"/>
              <a:t>Click icon to add picture</a:t>
            </a:r>
            <a:endParaRPr lang="en-US" dirty="0"/>
          </a:p>
        </p:txBody>
      </p:sp>
      <p:sp>
        <p:nvSpPr>
          <p:cNvPr id="12" name="Rectangle 11"/>
          <p:cNvSpPr/>
          <p:nvPr userDrawn="1"/>
        </p:nvSpPr>
        <p:spPr bwMode="gray">
          <a:xfrm>
            <a:off x="432000" y="0"/>
            <a:ext cx="11328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9" name="Rectangle 8"/>
          <p:cNvSpPr/>
          <p:nvPr userDrawn="1"/>
        </p:nvSpPr>
        <p:spPr bwMode="gray">
          <a:xfrm>
            <a:off x="432000" y="6535738"/>
            <a:ext cx="11328000" cy="324000"/>
          </a:xfrm>
          <a:prstGeom prst="rect">
            <a:avLst/>
          </a:prstGeom>
          <a:solidFill>
            <a:schemeClr val="tx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10" name="TextBox 9"/>
          <p:cNvSpPr txBox="1"/>
          <p:nvPr userDrawn="1"/>
        </p:nvSpPr>
        <p:spPr bwMode="gray">
          <a:xfrm>
            <a:off x="432000" y="6636220"/>
            <a:ext cx="1762268" cy="123111"/>
          </a:xfrm>
          <a:prstGeom prst="rect">
            <a:avLst/>
          </a:prstGeom>
          <a:noFill/>
        </p:spPr>
        <p:txBody>
          <a:bodyPr wrap="none" lIns="72000" tIns="0" rIns="0" bIns="0" rtlCol="0">
            <a:spAutoFit/>
          </a:bodyPr>
          <a:lstStyle/>
          <a:p>
            <a:pPr marL="133350" indent="-133350">
              <a:buClr>
                <a:srgbClr val="FFFFFF"/>
              </a:buClr>
              <a:buFont typeface="Arial" pitchFamily="34" charset="0"/>
              <a:buChar char="©"/>
            </a:pPr>
            <a:r>
              <a:rPr lang="en-US" sz="800" dirty="0" smtClean="0">
                <a:solidFill>
                  <a:srgbClr val="FFFFFF"/>
                </a:solidFill>
              </a:rPr>
              <a:t>2012 SAP AG. All rights reserved.</a:t>
            </a:r>
          </a:p>
        </p:txBody>
      </p:sp>
      <p:sp>
        <p:nvSpPr>
          <p:cNvPr id="11" name="TextBox 10"/>
          <p:cNvSpPr txBox="1"/>
          <p:nvPr userDrawn="1"/>
        </p:nvSpPr>
        <p:spPr bwMode="gray">
          <a:xfrm>
            <a:off x="11566721" y="6636220"/>
            <a:ext cx="197737" cy="123111"/>
          </a:xfrm>
          <a:prstGeom prst="rect">
            <a:avLst/>
          </a:prstGeom>
          <a:noFill/>
        </p:spPr>
        <p:txBody>
          <a:bodyPr wrap="none" lIns="0" tIns="0" rIns="72000" bIns="0" rtlCol="0">
            <a:spAutoFit/>
          </a:bodyPr>
          <a:lstStyle/>
          <a:p>
            <a:pPr marL="93663" indent="-93663" algn="r">
              <a:buClr>
                <a:srgbClr val="666666"/>
              </a:buClr>
              <a:buFont typeface="Arial" pitchFamily="34" charset="0"/>
              <a:buNone/>
            </a:pPr>
            <a:fld id="{0BDC132A-5C91-4078-9777-31DA19A62E0A}" type="slidenum">
              <a:rPr lang="en-US" sz="800" smtClean="0">
                <a:solidFill>
                  <a:srgbClr val="FFFFFF"/>
                </a:solidFill>
              </a:rPr>
              <a:pPr marL="93663" indent="-93663" algn="r">
                <a:buClr>
                  <a:srgbClr val="666666"/>
                </a:buClr>
                <a:buFont typeface="Arial" pitchFamily="34" charset="0"/>
                <a:buNone/>
              </a:pPr>
              <a:t>‹#›</a:t>
            </a:fld>
            <a:endParaRPr lang="en-US" sz="800" dirty="0" smtClean="0">
              <a:solidFill>
                <a:srgbClr val="FFFFFF"/>
              </a:solidFill>
            </a:endParaRPr>
          </a:p>
        </p:txBody>
      </p:sp>
      <p:sp>
        <p:nvSpPr>
          <p:cNvPr id="22" name="Text Placeholder 21"/>
          <p:cNvSpPr>
            <a:spLocks noGrp="1"/>
          </p:cNvSpPr>
          <p:nvPr>
            <p:ph type="body" sz="quarter" idx="18" hasCustomPrompt="1"/>
          </p:nvPr>
        </p:nvSpPr>
        <p:spPr>
          <a:xfrm>
            <a:off x="549067" y="3186185"/>
            <a:ext cx="2792465" cy="2927614"/>
          </a:xfrm>
        </p:spPr>
        <p:txBody>
          <a:bodyPr/>
          <a:lstStyle>
            <a:lvl1pPr>
              <a:spcBef>
                <a:spcPts val="900"/>
              </a:spcBef>
              <a:defRPr sz="1400">
                <a:solidFill>
                  <a:schemeClr val="accent2"/>
                </a:solidFill>
              </a:defRPr>
            </a:lvl1pPr>
          </a:lstStyle>
          <a:p>
            <a:pPr lvl="0"/>
            <a:r>
              <a:rPr lang="en-US" dirty="0" smtClean="0"/>
              <a:t>Text sentence case</a:t>
            </a:r>
          </a:p>
        </p:txBody>
      </p:sp>
      <p:sp>
        <p:nvSpPr>
          <p:cNvPr id="25" name="Text Placeholder 24"/>
          <p:cNvSpPr>
            <a:spLocks noGrp="1"/>
          </p:cNvSpPr>
          <p:nvPr>
            <p:ph type="body" sz="quarter" idx="19" hasCustomPrompt="1"/>
          </p:nvPr>
        </p:nvSpPr>
        <p:spPr>
          <a:xfrm>
            <a:off x="4565651" y="4348517"/>
            <a:ext cx="7194348" cy="1764983"/>
          </a:xfrm>
        </p:spPr>
        <p:txBody>
          <a:bodyPr/>
          <a:lstStyle>
            <a:lvl1pPr>
              <a:spcBef>
                <a:spcPts val="900"/>
              </a:spcBef>
              <a:defRPr sz="1400"/>
            </a:lvl1pPr>
          </a:lstStyle>
          <a:p>
            <a:pPr lvl="0"/>
            <a:r>
              <a:rPr lang="en-US" dirty="0" smtClean="0"/>
              <a:t>Text sentence case</a:t>
            </a:r>
          </a:p>
        </p:txBody>
      </p:sp>
      <p:sp>
        <p:nvSpPr>
          <p:cNvPr id="27" name="Text Placeholder 26"/>
          <p:cNvSpPr>
            <a:spLocks noGrp="1"/>
          </p:cNvSpPr>
          <p:nvPr>
            <p:ph type="body" sz="quarter" idx="20" hasCustomPrompt="1"/>
          </p:nvPr>
        </p:nvSpPr>
        <p:spPr>
          <a:xfrm>
            <a:off x="4570091" y="2653714"/>
            <a:ext cx="902764" cy="356339"/>
          </a:xfrm>
        </p:spPr>
        <p:txBody>
          <a:bodyPr anchor="ctr" anchorCtr="0"/>
          <a:lstStyle>
            <a:lvl1pPr>
              <a:spcBef>
                <a:spcPts val="1800"/>
              </a:spcBef>
              <a:defRPr sz="2400" b="1" baseline="0">
                <a:solidFill>
                  <a:schemeClr val="tx1"/>
                </a:solidFill>
              </a:defRPr>
            </a:lvl1pPr>
          </a:lstStyle>
          <a:p>
            <a:pPr lvl="0"/>
            <a:r>
              <a:rPr lang="en-US" dirty="0" smtClean="0"/>
              <a:t>#%</a:t>
            </a:r>
          </a:p>
        </p:txBody>
      </p:sp>
      <p:sp>
        <p:nvSpPr>
          <p:cNvPr id="18" name="Text Placeholder 26"/>
          <p:cNvSpPr>
            <a:spLocks noGrp="1"/>
          </p:cNvSpPr>
          <p:nvPr>
            <p:ph type="body" sz="quarter" idx="21" hasCustomPrompt="1"/>
          </p:nvPr>
        </p:nvSpPr>
        <p:spPr>
          <a:xfrm>
            <a:off x="5472868" y="2653714"/>
            <a:ext cx="6287143" cy="356339"/>
          </a:xfrm>
        </p:spPr>
        <p:txBody>
          <a:bodyPr anchor="ctr" anchorCtr="0"/>
          <a:lstStyle>
            <a:lvl1pPr>
              <a:spcBef>
                <a:spcPts val="1800"/>
              </a:spcBef>
              <a:defRPr sz="1400" b="0" baseline="0">
                <a:solidFill>
                  <a:schemeClr val="tx1"/>
                </a:solidFill>
              </a:defRPr>
            </a:lvl1pPr>
          </a:lstStyle>
          <a:p>
            <a:pPr lvl="0"/>
            <a:r>
              <a:rPr lang="en-US" dirty="0" smtClean="0"/>
              <a:t>text all lower case</a:t>
            </a:r>
          </a:p>
        </p:txBody>
      </p:sp>
      <p:sp>
        <p:nvSpPr>
          <p:cNvPr id="19" name="Text Placeholder 26"/>
          <p:cNvSpPr>
            <a:spLocks noGrp="1"/>
          </p:cNvSpPr>
          <p:nvPr>
            <p:ph type="body" sz="quarter" idx="22" hasCustomPrompt="1"/>
          </p:nvPr>
        </p:nvSpPr>
        <p:spPr>
          <a:xfrm>
            <a:off x="4570091" y="3165832"/>
            <a:ext cx="902764" cy="356339"/>
          </a:xfrm>
        </p:spPr>
        <p:txBody>
          <a:bodyPr anchor="ctr" anchorCtr="0"/>
          <a:lstStyle>
            <a:lvl1pPr>
              <a:spcBef>
                <a:spcPts val="1800"/>
              </a:spcBef>
              <a:defRPr sz="2400" b="1" baseline="0">
                <a:solidFill>
                  <a:schemeClr val="tx1"/>
                </a:solidFill>
              </a:defRPr>
            </a:lvl1pPr>
          </a:lstStyle>
          <a:p>
            <a:pPr lvl="0"/>
            <a:r>
              <a:rPr lang="en-US" dirty="0" smtClean="0"/>
              <a:t>#%</a:t>
            </a:r>
          </a:p>
        </p:txBody>
      </p:sp>
      <p:sp>
        <p:nvSpPr>
          <p:cNvPr id="20" name="Text Placeholder 26"/>
          <p:cNvSpPr>
            <a:spLocks noGrp="1"/>
          </p:cNvSpPr>
          <p:nvPr>
            <p:ph type="body" sz="quarter" idx="23" hasCustomPrompt="1"/>
          </p:nvPr>
        </p:nvSpPr>
        <p:spPr>
          <a:xfrm>
            <a:off x="5472868" y="3165832"/>
            <a:ext cx="6287143" cy="356339"/>
          </a:xfrm>
        </p:spPr>
        <p:txBody>
          <a:bodyPr anchor="ctr" anchorCtr="0"/>
          <a:lstStyle>
            <a:lvl1pPr>
              <a:spcBef>
                <a:spcPts val="1800"/>
              </a:spcBef>
              <a:defRPr sz="1400" b="0" baseline="0">
                <a:solidFill>
                  <a:schemeClr val="tx1"/>
                </a:solidFill>
              </a:defRPr>
            </a:lvl1pPr>
          </a:lstStyle>
          <a:p>
            <a:pPr lvl="0"/>
            <a:r>
              <a:rPr lang="en-US" dirty="0" smtClean="0"/>
              <a:t>text all lower case</a:t>
            </a:r>
          </a:p>
        </p:txBody>
      </p:sp>
      <p:sp>
        <p:nvSpPr>
          <p:cNvPr id="21" name="Text Placeholder 26"/>
          <p:cNvSpPr>
            <a:spLocks noGrp="1"/>
          </p:cNvSpPr>
          <p:nvPr>
            <p:ph type="body" sz="quarter" idx="24" hasCustomPrompt="1"/>
          </p:nvPr>
        </p:nvSpPr>
        <p:spPr>
          <a:xfrm>
            <a:off x="4570091" y="3669678"/>
            <a:ext cx="902764" cy="356339"/>
          </a:xfrm>
        </p:spPr>
        <p:txBody>
          <a:bodyPr anchor="ctr" anchorCtr="0"/>
          <a:lstStyle>
            <a:lvl1pPr>
              <a:spcBef>
                <a:spcPts val="1800"/>
              </a:spcBef>
              <a:defRPr sz="2400" b="1" baseline="0">
                <a:solidFill>
                  <a:schemeClr val="tx1"/>
                </a:solidFill>
              </a:defRPr>
            </a:lvl1pPr>
          </a:lstStyle>
          <a:p>
            <a:pPr lvl="0"/>
            <a:r>
              <a:rPr lang="en-US" dirty="0" smtClean="0"/>
              <a:t>#%</a:t>
            </a:r>
          </a:p>
        </p:txBody>
      </p:sp>
      <p:sp>
        <p:nvSpPr>
          <p:cNvPr id="23" name="Text Placeholder 26"/>
          <p:cNvSpPr>
            <a:spLocks noGrp="1"/>
          </p:cNvSpPr>
          <p:nvPr>
            <p:ph type="body" sz="quarter" idx="25" hasCustomPrompt="1"/>
          </p:nvPr>
        </p:nvSpPr>
        <p:spPr>
          <a:xfrm>
            <a:off x="5472868" y="3669678"/>
            <a:ext cx="6287143" cy="356339"/>
          </a:xfrm>
        </p:spPr>
        <p:txBody>
          <a:bodyPr anchor="ctr" anchorCtr="0"/>
          <a:lstStyle>
            <a:lvl1pPr>
              <a:spcBef>
                <a:spcPts val="1800"/>
              </a:spcBef>
              <a:defRPr sz="1400" b="0" baseline="0">
                <a:solidFill>
                  <a:schemeClr val="tx1"/>
                </a:solidFill>
              </a:defRPr>
            </a:lvl1pPr>
          </a:lstStyle>
          <a:p>
            <a:pPr lvl="0"/>
            <a:r>
              <a:rPr lang="en-US" dirty="0" smtClean="0"/>
              <a:t>text all lower case</a:t>
            </a:r>
          </a:p>
        </p:txBody>
      </p:sp>
      <p:sp>
        <p:nvSpPr>
          <p:cNvPr id="16" name="Picture Placeholder 15"/>
          <p:cNvSpPr>
            <a:spLocks noGrp="1"/>
          </p:cNvSpPr>
          <p:nvPr>
            <p:ph type="pic" sz="quarter" idx="26" hasCustomPrompt="1"/>
          </p:nvPr>
        </p:nvSpPr>
        <p:spPr bwMode="gray">
          <a:xfrm>
            <a:off x="3800613" y="2620582"/>
            <a:ext cx="570473" cy="424069"/>
          </a:xfrm>
        </p:spPr>
        <p:txBody>
          <a:bodyPr/>
          <a:lstStyle>
            <a:lvl1pPr>
              <a:defRPr sz="800"/>
            </a:lvl1pPr>
          </a:lstStyle>
          <a:p>
            <a:r>
              <a:rPr lang="en-US" dirty="0" smtClean="0"/>
              <a:t>Select box to add icon</a:t>
            </a:r>
          </a:p>
        </p:txBody>
      </p:sp>
      <p:sp>
        <p:nvSpPr>
          <p:cNvPr id="17" name="Picture Placeholder 15"/>
          <p:cNvSpPr>
            <a:spLocks noGrp="1"/>
          </p:cNvSpPr>
          <p:nvPr>
            <p:ph type="pic" sz="quarter" idx="27" hasCustomPrompt="1"/>
          </p:nvPr>
        </p:nvSpPr>
        <p:spPr bwMode="gray">
          <a:xfrm>
            <a:off x="3800613" y="3131967"/>
            <a:ext cx="570473" cy="424069"/>
          </a:xfrm>
        </p:spPr>
        <p:txBody>
          <a:bodyPr/>
          <a:lstStyle>
            <a:lvl1pPr>
              <a:defRPr sz="800"/>
            </a:lvl1pPr>
          </a:lstStyle>
          <a:p>
            <a:r>
              <a:rPr lang="en-US" dirty="0" smtClean="0"/>
              <a:t>Select box to add icon</a:t>
            </a:r>
          </a:p>
        </p:txBody>
      </p:sp>
      <p:sp>
        <p:nvSpPr>
          <p:cNvPr id="24" name="Picture Placeholder 15"/>
          <p:cNvSpPr>
            <a:spLocks noGrp="1"/>
          </p:cNvSpPr>
          <p:nvPr>
            <p:ph type="pic" sz="quarter" idx="28" hasCustomPrompt="1"/>
          </p:nvPr>
        </p:nvSpPr>
        <p:spPr bwMode="gray">
          <a:xfrm>
            <a:off x="3800613" y="3635813"/>
            <a:ext cx="570473" cy="424069"/>
          </a:xfrm>
        </p:spPr>
        <p:txBody>
          <a:bodyPr/>
          <a:lstStyle>
            <a:lvl1pPr>
              <a:defRPr sz="800"/>
            </a:lvl1pPr>
          </a:lstStyle>
          <a:p>
            <a:r>
              <a:rPr lang="en-US" dirty="0" smtClean="0"/>
              <a:t>Select box to add icon</a:t>
            </a:r>
          </a:p>
        </p:txBody>
      </p:sp>
    </p:spTree>
    <p:extLst>
      <p:ext uri="{BB962C8B-B14F-4D97-AF65-F5344CB8AC3E}">
        <p14:creationId xmlns:p14="http://schemas.microsoft.com/office/powerpoint/2010/main" val="22799397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Case Study">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432000" y="162000"/>
            <a:ext cx="11328000" cy="2134800"/>
          </a:xfrm>
          <a:solidFill>
            <a:schemeClr val="bg1">
              <a:lumMod val="95000"/>
            </a:schemeClr>
          </a:solidFill>
        </p:spPr>
        <p:txBody>
          <a:bodyPr/>
          <a:lstStyle/>
          <a:p>
            <a:r>
              <a:rPr lang="en-US" dirty="0" smtClean="0"/>
              <a:t>Click icon to add picture</a:t>
            </a:r>
            <a:endParaRPr lang="en-US" dirty="0"/>
          </a:p>
        </p:txBody>
      </p:sp>
      <p:sp>
        <p:nvSpPr>
          <p:cNvPr id="12" name="Rectangle 11"/>
          <p:cNvSpPr/>
          <p:nvPr userDrawn="1"/>
        </p:nvSpPr>
        <p:spPr bwMode="gray">
          <a:xfrm>
            <a:off x="432000" y="0"/>
            <a:ext cx="11328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9" name="Rectangle 8"/>
          <p:cNvSpPr/>
          <p:nvPr userDrawn="1"/>
        </p:nvSpPr>
        <p:spPr bwMode="gray">
          <a:xfrm>
            <a:off x="432000" y="6535738"/>
            <a:ext cx="11328000" cy="324000"/>
          </a:xfrm>
          <a:prstGeom prst="rect">
            <a:avLst/>
          </a:prstGeom>
          <a:solidFill>
            <a:schemeClr val="tx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10" name="TextBox 9"/>
          <p:cNvSpPr txBox="1"/>
          <p:nvPr userDrawn="1"/>
        </p:nvSpPr>
        <p:spPr bwMode="gray">
          <a:xfrm>
            <a:off x="432000" y="6636220"/>
            <a:ext cx="1762268" cy="123111"/>
          </a:xfrm>
          <a:prstGeom prst="rect">
            <a:avLst/>
          </a:prstGeom>
          <a:noFill/>
        </p:spPr>
        <p:txBody>
          <a:bodyPr wrap="none" lIns="72000" tIns="0" rIns="0" bIns="0" rtlCol="0">
            <a:spAutoFit/>
          </a:bodyPr>
          <a:lstStyle/>
          <a:p>
            <a:pPr marL="133350" indent="-133350">
              <a:buClr>
                <a:srgbClr val="FFFFFF"/>
              </a:buClr>
              <a:buFont typeface="Arial" pitchFamily="34" charset="0"/>
              <a:buChar char="©"/>
            </a:pPr>
            <a:r>
              <a:rPr lang="en-US" sz="800" dirty="0" smtClean="0">
                <a:solidFill>
                  <a:srgbClr val="FFFFFF"/>
                </a:solidFill>
              </a:rPr>
              <a:t>2012 SAP AG. All rights reserved.</a:t>
            </a:r>
          </a:p>
        </p:txBody>
      </p:sp>
      <p:sp>
        <p:nvSpPr>
          <p:cNvPr id="11" name="TextBox 10"/>
          <p:cNvSpPr txBox="1"/>
          <p:nvPr userDrawn="1"/>
        </p:nvSpPr>
        <p:spPr bwMode="gray">
          <a:xfrm>
            <a:off x="11566721" y="6636220"/>
            <a:ext cx="197737" cy="123111"/>
          </a:xfrm>
          <a:prstGeom prst="rect">
            <a:avLst/>
          </a:prstGeom>
          <a:noFill/>
        </p:spPr>
        <p:txBody>
          <a:bodyPr wrap="none" lIns="0" tIns="0" rIns="72000" bIns="0" rtlCol="0">
            <a:spAutoFit/>
          </a:bodyPr>
          <a:lstStyle/>
          <a:p>
            <a:pPr marL="93663" indent="-93663" algn="r">
              <a:buClr>
                <a:srgbClr val="666666"/>
              </a:buClr>
              <a:buFont typeface="Arial" pitchFamily="34" charset="0"/>
              <a:buNone/>
            </a:pPr>
            <a:fld id="{0BDC132A-5C91-4078-9777-31DA19A62E0A}" type="slidenum">
              <a:rPr lang="en-US" sz="800" smtClean="0">
                <a:solidFill>
                  <a:srgbClr val="FFFFFF"/>
                </a:solidFill>
              </a:rPr>
              <a:pPr marL="93663" indent="-93663" algn="r">
                <a:buClr>
                  <a:srgbClr val="666666"/>
                </a:buClr>
                <a:buFont typeface="Arial" pitchFamily="34" charset="0"/>
                <a:buNone/>
              </a:pPr>
              <a:t>‹#›</a:t>
            </a:fld>
            <a:endParaRPr lang="en-US" sz="800" dirty="0" smtClean="0">
              <a:solidFill>
                <a:srgbClr val="FFFFFF"/>
              </a:solidFill>
            </a:endParaRPr>
          </a:p>
        </p:txBody>
      </p:sp>
      <p:sp>
        <p:nvSpPr>
          <p:cNvPr id="22" name="Text Placeholder 21"/>
          <p:cNvSpPr>
            <a:spLocks noGrp="1"/>
          </p:cNvSpPr>
          <p:nvPr>
            <p:ph type="body" sz="quarter" idx="18" hasCustomPrompt="1"/>
          </p:nvPr>
        </p:nvSpPr>
        <p:spPr>
          <a:xfrm>
            <a:off x="549067" y="3186185"/>
            <a:ext cx="2792465" cy="2927614"/>
          </a:xfrm>
        </p:spPr>
        <p:txBody>
          <a:bodyPr/>
          <a:lstStyle>
            <a:lvl1pPr>
              <a:spcBef>
                <a:spcPts val="900"/>
              </a:spcBef>
              <a:defRPr sz="1400">
                <a:solidFill>
                  <a:schemeClr val="accent2"/>
                </a:solidFill>
              </a:defRPr>
            </a:lvl1pPr>
          </a:lstStyle>
          <a:p>
            <a:pPr lvl="0"/>
            <a:r>
              <a:rPr lang="en-US" dirty="0" smtClean="0"/>
              <a:t>Text sentence case</a:t>
            </a:r>
          </a:p>
        </p:txBody>
      </p:sp>
      <p:sp>
        <p:nvSpPr>
          <p:cNvPr id="25" name="Text Placeholder 24"/>
          <p:cNvSpPr>
            <a:spLocks noGrp="1"/>
          </p:cNvSpPr>
          <p:nvPr>
            <p:ph type="body" sz="quarter" idx="19" hasCustomPrompt="1"/>
          </p:nvPr>
        </p:nvSpPr>
        <p:spPr>
          <a:xfrm>
            <a:off x="4565651" y="4348517"/>
            <a:ext cx="7194348" cy="1764983"/>
          </a:xfrm>
        </p:spPr>
        <p:txBody>
          <a:bodyPr/>
          <a:lstStyle>
            <a:lvl1pPr>
              <a:spcBef>
                <a:spcPts val="900"/>
              </a:spcBef>
              <a:defRPr sz="1400"/>
            </a:lvl1pPr>
          </a:lstStyle>
          <a:p>
            <a:pPr lvl="0"/>
            <a:r>
              <a:rPr lang="en-US" dirty="0" smtClean="0"/>
              <a:t>Text sentence case</a:t>
            </a:r>
          </a:p>
        </p:txBody>
      </p:sp>
      <p:sp>
        <p:nvSpPr>
          <p:cNvPr id="27" name="Text Placeholder 26"/>
          <p:cNvSpPr>
            <a:spLocks noGrp="1"/>
          </p:cNvSpPr>
          <p:nvPr>
            <p:ph type="body" sz="quarter" idx="20" hasCustomPrompt="1"/>
          </p:nvPr>
        </p:nvSpPr>
        <p:spPr>
          <a:xfrm>
            <a:off x="4570091" y="2653714"/>
            <a:ext cx="902764" cy="356339"/>
          </a:xfrm>
        </p:spPr>
        <p:txBody>
          <a:bodyPr anchor="ctr" anchorCtr="0"/>
          <a:lstStyle>
            <a:lvl1pPr>
              <a:spcBef>
                <a:spcPts val="1800"/>
              </a:spcBef>
              <a:defRPr sz="2400" b="1" baseline="0">
                <a:solidFill>
                  <a:schemeClr val="tx1"/>
                </a:solidFill>
              </a:defRPr>
            </a:lvl1pPr>
          </a:lstStyle>
          <a:p>
            <a:pPr lvl="0"/>
            <a:r>
              <a:rPr lang="en-US" dirty="0" smtClean="0"/>
              <a:t>#%</a:t>
            </a:r>
          </a:p>
        </p:txBody>
      </p:sp>
      <p:sp>
        <p:nvSpPr>
          <p:cNvPr id="18" name="Text Placeholder 26"/>
          <p:cNvSpPr>
            <a:spLocks noGrp="1"/>
          </p:cNvSpPr>
          <p:nvPr>
            <p:ph type="body" sz="quarter" idx="21" hasCustomPrompt="1"/>
          </p:nvPr>
        </p:nvSpPr>
        <p:spPr>
          <a:xfrm>
            <a:off x="5472868" y="2653714"/>
            <a:ext cx="6287143" cy="356339"/>
          </a:xfrm>
        </p:spPr>
        <p:txBody>
          <a:bodyPr anchor="ctr" anchorCtr="0"/>
          <a:lstStyle>
            <a:lvl1pPr>
              <a:spcBef>
                <a:spcPts val="1800"/>
              </a:spcBef>
              <a:defRPr sz="1400" b="0" baseline="0">
                <a:solidFill>
                  <a:schemeClr val="tx1"/>
                </a:solidFill>
              </a:defRPr>
            </a:lvl1pPr>
          </a:lstStyle>
          <a:p>
            <a:pPr lvl="0"/>
            <a:r>
              <a:rPr lang="en-US" dirty="0" smtClean="0"/>
              <a:t>text all lower case</a:t>
            </a:r>
          </a:p>
        </p:txBody>
      </p:sp>
      <p:sp>
        <p:nvSpPr>
          <p:cNvPr id="19" name="Text Placeholder 26"/>
          <p:cNvSpPr>
            <a:spLocks noGrp="1"/>
          </p:cNvSpPr>
          <p:nvPr>
            <p:ph type="body" sz="quarter" idx="22" hasCustomPrompt="1"/>
          </p:nvPr>
        </p:nvSpPr>
        <p:spPr>
          <a:xfrm>
            <a:off x="4570091" y="3348667"/>
            <a:ext cx="902764" cy="356339"/>
          </a:xfrm>
        </p:spPr>
        <p:txBody>
          <a:bodyPr anchor="ctr" anchorCtr="0"/>
          <a:lstStyle>
            <a:lvl1pPr>
              <a:spcBef>
                <a:spcPts val="1800"/>
              </a:spcBef>
              <a:defRPr sz="2400" b="1" baseline="0">
                <a:solidFill>
                  <a:schemeClr val="tx1"/>
                </a:solidFill>
              </a:defRPr>
            </a:lvl1pPr>
          </a:lstStyle>
          <a:p>
            <a:pPr lvl="0"/>
            <a:r>
              <a:rPr lang="en-US" dirty="0" smtClean="0"/>
              <a:t>#%</a:t>
            </a:r>
          </a:p>
        </p:txBody>
      </p:sp>
      <p:sp>
        <p:nvSpPr>
          <p:cNvPr id="20" name="Text Placeholder 26"/>
          <p:cNvSpPr>
            <a:spLocks noGrp="1"/>
          </p:cNvSpPr>
          <p:nvPr>
            <p:ph type="body" sz="quarter" idx="23" hasCustomPrompt="1"/>
          </p:nvPr>
        </p:nvSpPr>
        <p:spPr>
          <a:xfrm>
            <a:off x="5472868" y="3348667"/>
            <a:ext cx="6287143" cy="356339"/>
          </a:xfrm>
        </p:spPr>
        <p:txBody>
          <a:bodyPr anchor="ctr" anchorCtr="0"/>
          <a:lstStyle>
            <a:lvl1pPr>
              <a:spcBef>
                <a:spcPts val="1800"/>
              </a:spcBef>
              <a:defRPr sz="1400" b="0" baseline="0">
                <a:solidFill>
                  <a:schemeClr val="tx1"/>
                </a:solidFill>
              </a:defRPr>
            </a:lvl1pPr>
          </a:lstStyle>
          <a:p>
            <a:pPr lvl="0"/>
            <a:r>
              <a:rPr lang="en-US" dirty="0" smtClean="0"/>
              <a:t>text all lower case</a:t>
            </a:r>
          </a:p>
        </p:txBody>
      </p:sp>
      <p:sp>
        <p:nvSpPr>
          <p:cNvPr id="16" name="Picture Placeholder 15"/>
          <p:cNvSpPr>
            <a:spLocks noGrp="1"/>
          </p:cNvSpPr>
          <p:nvPr>
            <p:ph type="pic" sz="quarter" idx="26" hasCustomPrompt="1"/>
          </p:nvPr>
        </p:nvSpPr>
        <p:spPr bwMode="gray">
          <a:xfrm>
            <a:off x="3800613" y="2620582"/>
            <a:ext cx="570473" cy="424069"/>
          </a:xfrm>
        </p:spPr>
        <p:txBody>
          <a:bodyPr/>
          <a:lstStyle>
            <a:lvl1pPr marL="0" marR="0" indent="0" algn="l" defTabSz="914400" rtl="0" eaLnBrk="1" fontAlgn="auto" latinLnBrk="0" hangingPunct="1">
              <a:lnSpc>
                <a:spcPct val="100000"/>
              </a:lnSpc>
              <a:spcBef>
                <a:spcPts val="1620"/>
              </a:spcBef>
              <a:spcAft>
                <a:spcPts val="0"/>
              </a:spcAft>
              <a:buClr>
                <a:schemeClr val="accent1"/>
              </a:buClr>
              <a:buSzPct val="80000"/>
              <a:buFontTx/>
              <a:buNone/>
              <a:tabLst/>
              <a:defRPr sz="800"/>
            </a:lvl1pPr>
          </a:lstStyle>
          <a:p>
            <a:r>
              <a:rPr lang="en-US" dirty="0" smtClean="0"/>
              <a:t>Select box to add icon</a:t>
            </a:r>
          </a:p>
        </p:txBody>
      </p:sp>
      <p:sp>
        <p:nvSpPr>
          <p:cNvPr id="17" name="Picture Placeholder 15"/>
          <p:cNvSpPr>
            <a:spLocks noGrp="1"/>
          </p:cNvSpPr>
          <p:nvPr>
            <p:ph type="pic" sz="quarter" idx="27" hasCustomPrompt="1"/>
          </p:nvPr>
        </p:nvSpPr>
        <p:spPr bwMode="gray">
          <a:xfrm>
            <a:off x="3800613" y="3314802"/>
            <a:ext cx="570473" cy="424069"/>
          </a:xfrm>
        </p:spPr>
        <p:txBody>
          <a:bodyPr/>
          <a:lstStyle>
            <a:lvl1pPr marL="0" marR="0" indent="0" algn="l" defTabSz="914400" rtl="0" eaLnBrk="1" fontAlgn="auto" latinLnBrk="0" hangingPunct="1">
              <a:lnSpc>
                <a:spcPct val="100000"/>
              </a:lnSpc>
              <a:spcBef>
                <a:spcPts val="1620"/>
              </a:spcBef>
              <a:spcAft>
                <a:spcPts val="0"/>
              </a:spcAft>
              <a:buClr>
                <a:schemeClr val="accent1"/>
              </a:buClr>
              <a:buSzPct val="80000"/>
              <a:buFontTx/>
              <a:buNone/>
              <a:tabLst/>
              <a:defRPr sz="800"/>
            </a:lvl1pPr>
          </a:lstStyle>
          <a:p>
            <a:r>
              <a:rPr lang="en-US" dirty="0" smtClean="0"/>
              <a:t>Select box to add icon</a:t>
            </a:r>
          </a:p>
        </p:txBody>
      </p:sp>
    </p:spTree>
    <p:extLst>
      <p:ext uri="{BB962C8B-B14F-4D97-AF65-F5344CB8AC3E}">
        <p14:creationId xmlns:p14="http://schemas.microsoft.com/office/powerpoint/2010/main" val="19333162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Strategies">
    <p:spTree>
      <p:nvGrpSpPr>
        <p:cNvPr id="1" name=""/>
        <p:cNvGrpSpPr/>
        <p:nvPr/>
      </p:nvGrpSpPr>
      <p:grpSpPr>
        <a:xfrm>
          <a:off x="0" y="0"/>
          <a:ext cx="0" cy="0"/>
          <a:chOff x="0" y="0"/>
          <a:chExt cx="0" cy="0"/>
        </a:xfrm>
      </p:grpSpPr>
      <p:sp>
        <p:nvSpPr>
          <p:cNvPr id="28" name="Picture Placeholder 27"/>
          <p:cNvSpPr>
            <a:spLocks noGrp="1"/>
          </p:cNvSpPr>
          <p:nvPr>
            <p:ph type="pic" sz="quarter" idx="15" hasCustomPrompt="1"/>
          </p:nvPr>
        </p:nvSpPr>
        <p:spPr>
          <a:xfrm>
            <a:off x="431803" y="1970088"/>
            <a:ext cx="3189817" cy="1420812"/>
          </a:xfrm>
          <a:noFill/>
        </p:spPr>
        <p:txBody>
          <a:bodyPr/>
          <a:lstStyle/>
          <a:p>
            <a:r>
              <a:rPr lang="en-US" dirty="0" smtClean="0"/>
              <a:t>Illustration</a:t>
            </a:r>
            <a:endParaRPr lang="en-US" dirty="0"/>
          </a:p>
        </p:txBody>
      </p:sp>
      <p:sp>
        <p:nvSpPr>
          <p:cNvPr id="12" name="Text Placeholder 9"/>
          <p:cNvSpPr>
            <a:spLocks noGrp="1"/>
          </p:cNvSpPr>
          <p:nvPr>
            <p:ph type="body" sz="quarter" idx="12" hasCustomPrompt="1"/>
          </p:nvPr>
        </p:nvSpPr>
        <p:spPr bwMode="gray">
          <a:xfrm>
            <a:off x="8570969" y="3706214"/>
            <a:ext cx="3189032" cy="2186587"/>
          </a:xfrm>
        </p:spPr>
        <p:txBody>
          <a:bodyPr anchor="t" anchorCtr="0"/>
          <a:lstStyle>
            <a:lvl1pPr>
              <a:defRPr sz="1800"/>
            </a:lvl1pPr>
          </a:lstStyle>
          <a:p>
            <a:pPr lvl="0"/>
            <a:r>
              <a:rPr lang="en-US" dirty="0" smtClean="0"/>
              <a:t>Text sentence case</a:t>
            </a:r>
          </a:p>
        </p:txBody>
      </p:sp>
      <p:sp>
        <p:nvSpPr>
          <p:cNvPr id="25" name="Text Placeholder 9"/>
          <p:cNvSpPr>
            <a:spLocks noGrp="1"/>
          </p:cNvSpPr>
          <p:nvPr>
            <p:ph type="body" sz="quarter" idx="13" hasCustomPrompt="1"/>
          </p:nvPr>
        </p:nvSpPr>
        <p:spPr bwMode="gray">
          <a:xfrm>
            <a:off x="4498527" y="3706214"/>
            <a:ext cx="3189032" cy="2186587"/>
          </a:xfrm>
        </p:spPr>
        <p:txBody>
          <a:bodyPr anchor="t" anchorCtr="0"/>
          <a:lstStyle>
            <a:lvl1pPr>
              <a:defRPr sz="1800"/>
            </a:lvl1pPr>
          </a:lstStyle>
          <a:p>
            <a:pPr lvl="0"/>
            <a:r>
              <a:rPr lang="en-US" dirty="0" smtClean="0"/>
              <a:t>Text sentence case</a:t>
            </a:r>
          </a:p>
        </p:txBody>
      </p:sp>
      <p:sp>
        <p:nvSpPr>
          <p:cNvPr id="26" name="Text Placeholder 9"/>
          <p:cNvSpPr>
            <a:spLocks noGrp="1"/>
          </p:cNvSpPr>
          <p:nvPr>
            <p:ph type="body" sz="quarter" idx="14" hasCustomPrompt="1"/>
          </p:nvPr>
        </p:nvSpPr>
        <p:spPr bwMode="gray">
          <a:xfrm>
            <a:off x="432004" y="3706214"/>
            <a:ext cx="3189032" cy="2186587"/>
          </a:xfrm>
        </p:spPr>
        <p:txBody>
          <a:bodyPr anchor="t" anchorCtr="0"/>
          <a:lstStyle>
            <a:lvl1pPr>
              <a:defRPr sz="1800"/>
            </a:lvl1pPr>
          </a:lstStyle>
          <a:p>
            <a:pPr lvl="0"/>
            <a:r>
              <a:rPr lang="en-US" dirty="0" smtClean="0"/>
              <a:t>Text sentence case</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29" name="Picture Placeholder 27"/>
          <p:cNvSpPr>
            <a:spLocks noGrp="1"/>
          </p:cNvSpPr>
          <p:nvPr>
            <p:ph type="pic" sz="quarter" idx="16" hasCustomPrompt="1"/>
          </p:nvPr>
        </p:nvSpPr>
        <p:spPr>
          <a:xfrm>
            <a:off x="4497766" y="1970088"/>
            <a:ext cx="3189817" cy="1420812"/>
          </a:xfrm>
          <a:noFill/>
        </p:spPr>
        <p:txBody>
          <a:bodyPr/>
          <a:lstStyle/>
          <a:p>
            <a:r>
              <a:rPr lang="en-US" dirty="0" smtClean="0"/>
              <a:t>Illustration</a:t>
            </a:r>
            <a:endParaRPr lang="en-US" dirty="0"/>
          </a:p>
        </p:txBody>
      </p:sp>
      <p:sp>
        <p:nvSpPr>
          <p:cNvPr id="30" name="Picture Placeholder 27"/>
          <p:cNvSpPr>
            <a:spLocks noGrp="1"/>
          </p:cNvSpPr>
          <p:nvPr>
            <p:ph type="pic" sz="quarter" idx="17" hasCustomPrompt="1"/>
          </p:nvPr>
        </p:nvSpPr>
        <p:spPr>
          <a:xfrm>
            <a:off x="8570994" y="1970088"/>
            <a:ext cx="3189817" cy="1420812"/>
          </a:xfrm>
          <a:noFill/>
        </p:spPr>
        <p:txBody>
          <a:bodyPr/>
          <a:lstStyle>
            <a:lvl1pPr>
              <a:defRPr/>
            </a:lvl1pPr>
          </a:lstStyle>
          <a:p>
            <a:r>
              <a:rPr lang="en-US" dirty="0" smtClean="0"/>
              <a:t>Illustration</a:t>
            </a:r>
            <a:endParaRPr lang="en-US" dirty="0"/>
          </a:p>
        </p:txBody>
      </p:sp>
    </p:spTree>
    <p:extLst>
      <p:ext uri="{BB962C8B-B14F-4D97-AF65-F5344CB8AC3E}">
        <p14:creationId xmlns:p14="http://schemas.microsoft.com/office/powerpoint/2010/main" val="30970167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4" name="Picture 2" descr="Z:\Projects\Текущие\Проектная\FNS_2012\_БРЭНДБУК\out\PPT\3_1_present_A4-03.png"/>
          <p:cNvPicPr>
            <a:picLocks noChangeAspect="1" noChangeArrowheads="1"/>
          </p:cNvPicPr>
          <p:nvPr/>
        </p:nvPicPr>
        <p:blipFill>
          <a:blip r:embed="rId2" cstate="print"/>
          <a:srcRect/>
          <a:stretch>
            <a:fillRect/>
          </a:stretch>
        </p:blipFill>
        <p:spPr bwMode="auto">
          <a:xfrm>
            <a:off x="2" y="3"/>
            <a:ext cx="12189884" cy="6854825"/>
          </a:xfrm>
          <a:prstGeom prst="rect">
            <a:avLst/>
          </a:prstGeom>
          <a:noFill/>
          <a:ln w="9525">
            <a:noFill/>
            <a:miter lim="800000"/>
            <a:headEnd/>
            <a:tailEnd/>
          </a:ln>
        </p:spPr>
      </p:pic>
      <p:sp>
        <p:nvSpPr>
          <p:cNvPr id="2" name="Заголовок 1"/>
          <p:cNvSpPr>
            <a:spLocks noGrp="1"/>
          </p:cNvSpPr>
          <p:nvPr>
            <p:ph type="title"/>
          </p:nvPr>
        </p:nvSpPr>
        <p:spPr>
          <a:xfrm>
            <a:off x="1096873" y="1012506"/>
            <a:ext cx="9760919" cy="2024630"/>
          </a:xfrm>
        </p:spPr>
        <p:txBody>
          <a:bodyPr anchor="t"/>
          <a:lstStyle>
            <a:lvl1pPr algn="l">
              <a:defRPr sz="4000" b="1" cap="all"/>
            </a:lvl1pPr>
          </a:lstStyle>
          <a:p>
            <a:r>
              <a:rPr lang="ru-RU" smtClean="0"/>
              <a:t>Образец заголовка</a:t>
            </a:r>
            <a:endParaRPr lang="ru-RU" dirty="0"/>
          </a:p>
        </p:txBody>
      </p:sp>
      <p:sp>
        <p:nvSpPr>
          <p:cNvPr id="3" name="Текст 2"/>
          <p:cNvSpPr>
            <a:spLocks noGrp="1"/>
          </p:cNvSpPr>
          <p:nvPr>
            <p:ph type="body" idx="1"/>
          </p:nvPr>
        </p:nvSpPr>
        <p:spPr>
          <a:xfrm>
            <a:off x="1096873" y="3429720"/>
            <a:ext cx="9760919" cy="3006404"/>
          </a:xfrm>
        </p:spPr>
        <p:txBody>
          <a:bodyPr/>
          <a:lstStyle>
            <a:lvl1pPr marL="0" indent="0">
              <a:buNone/>
              <a:defRPr sz="2000">
                <a:solidFill>
                  <a:schemeClr val="tx1">
                    <a:tint val="75000"/>
                  </a:schemeClr>
                </a:solidFill>
              </a:defRPr>
            </a:lvl1pPr>
            <a:lvl2pPr marL="457119" indent="0">
              <a:buNone/>
              <a:defRPr sz="1800">
                <a:solidFill>
                  <a:schemeClr val="tx1">
                    <a:tint val="75000"/>
                  </a:schemeClr>
                </a:solidFill>
              </a:defRPr>
            </a:lvl2pPr>
            <a:lvl3pPr marL="914239" indent="0">
              <a:buNone/>
              <a:defRPr sz="1600">
                <a:solidFill>
                  <a:schemeClr val="tx1">
                    <a:tint val="75000"/>
                  </a:schemeClr>
                </a:solidFill>
              </a:defRPr>
            </a:lvl3pPr>
            <a:lvl4pPr marL="1371358" indent="0">
              <a:buNone/>
              <a:defRPr sz="1400">
                <a:solidFill>
                  <a:schemeClr val="tx1">
                    <a:tint val="75000"/>
                  </a:schemeClr>
                </a:solidFill>
              </a:defRPr>
            </a:lvl4pPr>
            <a:lvl5pPr marL="1828477" indent="0">
              <a:buNone/>
              <a:defRPr sz="1400">
                <a:solidFill>
                  <a:schemeClr val="tx1">
                    <a:tint val="75000"/>
                  </a:schemeClr>
                </a:solidFill>
              </a:defRPr>
            </a:lvl5pPr>
            <a:lvl6pPr marL="2285596" indent="0">
              <a:buNone/>
              <a:defRPr sz="1400">
                <a:solidFill>
                  <a:schemeClr val="tx1">
                    <a:tint val="75000"/>
                  </a:schemeClr>
                </a:solidFill>
              </a:defRPr>
            </a:lvl6pPr>
            <a:lvl7pPr marL="2742716" indent="0">
              <a:buNone/>
              <a:defRPr sz="1400">
                <a:solidFill>
                  <a:schemeClr val="tx1">
                    <a:tint val="75000"/>
                  </a:schemeClr>
                </a:solidFill>
              </a:defRPr>
            </a:lvl7pPr>
            <a:lvl8pPr marL="3199835" indent="0">
              <a:buNone/>
              <a:defRPr sz="1400">
                <a:solidFill>
                  <a:schemeClr val="tx1">
                    <a:tint val="75000"/>
                  </a:schemeClr>
                </a:solidFill>
              </a:defRPr>
            </a:lvl8pPr>
            <a:lvl9pPr marL="3656954" indent="0">
              <a:buNone/>
              <a:defRPr sz="1400">
                <a:solidFill>
                  <a:schemeClr val="tx1">
                    <a:tint val="75000"/>
                  </a:schemeClr>
                </a:solidFill>
              </a:defRPr>
            </a:lvl9pPr>
          </a:lstStyle>
          <a:p>
            <a:pPr lvl="0"/>
            <a:r>
              <a:rPr lang="ru-RU" smtClean="0"/>
              <a:t>Образец текста</a:t>
            </a:r>
          </a:p>
        </p:txBody>
      </p:sp>
      <p:sp>
        <p:nvSpPr>
          <p:cNvPr id="5" name="Номер слайда 13"/>
          <p:cNvSpPr>
            <a:spLocks noGrp="1"/>
          </p:cNvSpPr>
          <p:nvPr>
            <p:ph type="sldNum" sz="quarter" idx="10"/>
          </p:nvPr>
        </p:nvSpPr>
        <p:spPr/>
        <p:txBody>
          <a:bodyPr/>
          <a:lstStyle>
            <a:lvl1pPr>
              <a:defRPr/>
            </a:lvl1pPr>
          </a:lstStyle>
          <a:p>
            <a:pPr>
              <a:defRPr/>
            </a:pPr>
            <a:fld id="{7BE47153-C846-4E9D-BCA4-C5D28A27AE7C}" type="slidenum">
              <a:rPr lang="ru-RU">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2106563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1426916" y="3048037"/>
            <a:ext cx="10333083" cy="697653"/>
          </a:xfrm>
        </p:spPr>
        <p:txBody>
          <a:bodyPr anchor="ctr" anchorCtr="0"/>
          <a:lstStyle>
            <a:lvl1pPr>
              <a:spcBef>
                <a:spcPts val="2400"/>
              </a:spcBef>
              <a:defRPr sz="1600" b="0" baseline="0"/>
            </a:lvl1pPr>
            <a:lvl2pPr>
              <a:defRPr sz="1600"/>
            </a:lvl2pPr>
            <a:lvl3pPr>
              <a:defRPr sz="1600"/>
            </a:lvl3pPr>
            <a:lvl4pPr>
              <a:defRPr sz="1600"/>
            </a:lvl4pPr>
            <a:lvl5pPr>
              <a:defRPr sz="1600"/>
            </a:lvl5pPr>
          </a:lstStyle>
          <a:p>
            <a:pPr lvl="0"/>
            <a:r>
              <a:rPr lang="en-US" dirty="0" smtClean="0"/>
              <a:t>Text sentence case</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7"/>
          <p:cNvSpPr>
            <a:spLocks noGrp="1"/>
          </p:cNvSpPr>
          <p:nvPr>
            <p:ph type="body" sz="quarter" idx="12" hasCustomPrompt="1"/>
          </p:nvPr>
        </p:nvSpPr>
        <p:spPr>
          <a:xfrm>
            <a:off x="1426916" y="3840489"/>
            <a:ext cx="10333083" cy="697653"/>
          </a:xfrm>
        </p:spPr>
        <p:txBody>
          <a:bodyPr anchor="ctr" anchorCtr="0"/>
          <a:lstStyle>
            <a:lvl1pPr>
              <a:spcBef>
                <a:spcPts val="2400"/>
              </a:spcBef>
              <a:defRPr sz="1600" b="0"/>
            </a:lvl1pPr>
            <a:lvl2pPr>
              <a:defRPr sz="1600"/>
            </a:lvl2pPr>
            <a:lvl3pPr>
              <a:defRPr sz="1600"/>
            </a:lvl3pPr>
            <a:lvl4pPr>
              <a:defRPr sz="1600"/>
            </a:lvl4pPr>
            <a:lvl5pPr>
              <a:defRPr sz="1600"/>
            </a:lvl5pPr>
          </a:lstStyle>
          <a:p>
            <a:pPr lvl="0"/>
            <a:r>
              <a:rPr lang="en-US" dirty="0" smtClean="0"/>
              <a:t>Text sentence case</a:t>
            </a:r>
          </a:p>
        </p:txBody>
      </p:sp>
      <p:sp>
        <p:nvSpPr>
          <p:cNvPr id="7" name="Text Placeholder 7"/>
          <p:cNvSpPr>
            <a:spLocks noGrp="1"/>
          </p:cNvSpPr>
          <p:nvPr>
            <p:ph type="body" sz="quarter" idx="13" hasCustomPrompt="1"/>
          </p:nvPr>
        </p:nvSpPr>
        <p:spPr>
          <a:xfrm>
            <a:off x="1426916" y="4633000"/>
            <a:ext cx="10333083" cy="697653"/>
          </a:xfrm>
        </p:spPr>
        <p:txBody>
          <a:bodyPr anchor="ctr" anchorCtr="0"/>
          <a:lstStyle>
            <a:lvl1pPr>
              <a:spcBef>
                <a:spcPts val="2400"/>
              </a:spcBef>
              <a:defRPr sz="1600" b="0"/>
            </a:lvl1pPr>
            <a:lvl2pPr>
              <a:defRPr sz="1600"/>
            </a:lvl2pPr>
            <a:lvl3pPr>
              <a:defRPr sz="1600"/>
            </a:lvl3pPr>
            <a:lvl4pPr>
              <a:defRPr sz="1600"/>
            </a:lvl4pPr>
            <a:lvl5pPr>
              <a:defRPr sz="1600"/>
            </a:lvl5pPr>
          </a:lstStyle>
          <a:p>
            <a:pPr lvl="0"/>
            <a:r>
              <a:rPr lang="en-US" dirty="0" smtClean="0"/>
              <a:t>Text sentence case</a:t>
            </a:r>
          </a:p>
        </p:txBody>
      </p:sp>
      <p:sp>
        <p:nvSpPr>
          <p:cNvPr id="9" name="Text Placeholder 7"/>
          <p:cNvSpPr>
            <a:spLocks noGrp="1"/>
          </p:cNvSpPr>
          <p:nvPr>
            <p:ph type="body" sz="quarter" idx="14" hasCustomPrompt="1"/>
          </p:nvPr>
        </p:nvSpPr>
        <p:spPr>
          <a:xfrm>
            <a:off x="1426916" y="5425482"/>
            <a:ext cx="10333083" cy="697653"/>
          </a:xfrm>
        </p:spPr>
        <p:txBody>
          <a:bodyPr anchor="ctr" anchorCtr="0"/>
          <a:lstStyle>
            <a:lvl1pPr>
              <a:spcBef>
                <a:spcPts val="2400"/>
              </a:spcBef>
              <a:defRPr sz="1600" b="0"/>
            </a:lvl1pPr>
            <a:lvl2pPr>
              <a:defRPr sz="1600"/>
            </a:lvl2pPr>
            <a:lvl3pPr>
              <a:defRPr sz="1600"/>
            </a:lvl3pPr>
            <a:lvl4pPr>
              <a:defRPr sz="1600"/>
            </a:lvl4pPr>
            <a:lvl5pPr>
              <a:defRPr sz="1600"/>
            </a:lvl5pPr>
          </a:lstStyle>
          <a:p>
            <a:pPr lvl="0"/>
            <a:r>
              <a:rPr lang="en-US" dirty="0" smtClean="0"/>
              <a:t>Text sentence case</a:t>
            </a:r>
          </a:p>
        </p:txBody>
      </p:sp>
      <p:sp>
        <p:nvSpPr>
          <p:cNvPr id="11" name="Picture Placeholder 15"/>
          <p:cNvSpPr>
            <a:spLocks noGrp="1"/>
          </p:cNvSpPr>
          <p:nvPr>
            <p:ph type="pic" sz="quarter" idx="16" hasCustomPrompt="1"/>
          </p:nvPr>
        </p:nvSpPr>
        <p:spPr bwMode="gray">
          <a:xfrm>
            <a:off x="483015" y="3936077"/>
            <a:ext cx="707136" cy="548640"/>
          </a:xfrm>
        </p:spPr>
        <p:txBody>
          <a:bodyPr/>
          <a:lstStyle>
            <a:lvl1pPr>
              <a:defRPr sz="900"/>
            </a:lvl1pPr>
          </a:lstStyle>
          <a:p>
            <a:r>
              <a:rPr lang="en-US" dirty="0" smtClean="0"/>
              <a:t>Select box to add icon</a:t>
            </a:r>
            <a:endParaRPr lang="en-US" dirty="0"/>
          </a:p>
        </p:txBody>
      </p:sp>
      <p:sp>
        <p:nvSpPr>
          <p:cNvPr id="12" name="Picture Placeholder 15"/>
          <p:cNvSpPr>
            <a:spLocks noGrp="1"/>
          </p:cNvSpPr>
          <p:nvPr>
            <p:ph type="pic" sz="quarter" idx="17" hasCustomPrompt="1"/>
          </p:nvPr>
        </p:nvSpPr>
        <p:spPr bwMode="gray">
          <a:xfrm>
            <a:off x="483015" y="3123277"/>
            <a:ext cx="707136" cy="548640"/>
          </a:xfrm>
        </p:spPr>
        <p:txBody>
          <a:bodyPr/>
          <a:lstStyle>
            <a:lvl1pPr>
              <a:defRPr sz="900"/>
            </a:lvl1pPr>
          </a:lstStyle>
          <a:p>
            <a:r>
              <a:rPr lang="en-US" dirty="0" smtClean="0"/>
              <a:t>Select box to add icon</a:t>
            </a:r>
            <a:endParaRPr lang="en-US" dirty="0"/>
          </a:p>
        </p:txBody>
      </p:sp>
      <p:sp>
        <p:nvSpPr>
          <p:cNvPr id="13" name="Picture Placeholder 15"/>
          <p:cNvSpPr>
            <a:spLocks noGrp="1"/>
          </p:cNvSpPr>
          <p:nvPr>
            <p:ph type="pic" sz="quarter" idx="18" hasCustomPrompt="1"/>
          </p:nvPr>
        </p:nvSpPr>
        <p:spPr bwMode="gray">
          <a:xfrm>
            <a:off x="483015" y="4728558"/>
            <a:ext cx="707136" cy="548640"/>
          </a:xfrm>
        </p:spPr>
        <p:txBody>
          <a:bodyPr/>
          <a:lstStyle>
            <a:lvl1pPr>
              <a:defRPr sz="900"/>
            </a:lvl1pPr>
          </a:lstStyle>
          <a:p>
            <a:r>
              <a:rPr lang="en-US" dirty="0" smtClean="0"/>
              <a:t>Select box to add icon</a:t>
            </a:r>
            <a:endParaRPr lang="en-US" dirty="0"/>
          </a:p>
        </p:txBody>
      </p:sp>
      <p:sp>
        <p:nvSpPr>
          <p:cNvPr id="14" name="Picture Placeholder 15"/>
          <p:cNvSpPr>
            <a:spLocks noGrp="1"/>
          </p:cNvSpPr>
          <p:nvPr>
            <p:ph type="pic" sz="quarter" idx="19" hasCustomPrompt="1"/>
          </p:nvPr>
        </p:nvSpPr>
        <p:spPr bwMode="gray">
          <a:xfrm>
            <a:off x="483015" y="5521041"/>
            <a:ext cx="707136" cy="548640"/>
          </a:xfrm>
        </p:spPr>
        <p:txBody>
          <a:bodyPr/>
          <a:lstStyle>
            <a:lvl1pPr>
              <a:defRPr sz="900"/>
            </a:lvl1pPr>
          </a:lstStyle>
          <a:p>
            <a:r>
              <a:rPr lang="en-US" dirty="0" smtClean="0"/>
              <a:t>Select box to add icon</a:t>
            </a:r>
            <a:endParaRPr lang="en-US" dirty="0"/>
          </a:p>
        </p:txBody>
      </p:sp>
      <p:sp>
        <p:nvSpPr>
          <p:cNvPr id="15" name="Picture Placeholder 4"/>
          <p:cNvSpPr>
            <a:spLocks noGrp="1"/>
          </p:cNvSpPr>
          <p:nvPr>
            <p:ph type="pic" sz="quarter" idx="10"/>
          </p:nvPr>
        </p:nvSpPr>
        <p:spPr bwMode="gray">
          <a:xfrm>
            <a:off x="432400" y="1239468"/>
            <a:ext cx="11328000" cy="1618509"/>
          </a:xfrm>
        </p:spPr>
        <p:txBody>
          <a:bodyPr tIns="1296000" anchor="t" anchorCtr="0"/>
          <a:lstStyle>
            <a:lvl1pPr algn="ctr">
              <a:defRPr b="0"/>
            </a:lvl1pPr>
          </a:lstStyle>
          <a:p>
            <a:r>
              <a:rPr lang="en-US" dirty="0" smtClean="0"/>
              <a:t>Click icon to add picture</a:t>
            </a:r>
            <a:endParaRPr lang="de-DE" dirty="0"/>
          </a:p>
        </p:txBody>
      </p:sp>
    </p:spTree>
    <p:extLst>
      <p:ext uri="{BB962C8B-B14F-4D97-AF65-F5344CB8AC3E}">
        <p14:creationId xmlns:p14="http://schemas.microsoft.com/office/powerpoint/2010/main" val="6666352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Title with picture - short">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432000" y="-1"/>
            <a:ext cx="11328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800" kern="0" dirty="0" smtClean="0">
              <a:solidFill>
                <a:srgbClr val="000000"/>
              </a:solidFill>
              <a:ea typeface="Arial Unicode MS" pitchFamily="34" charset="-128"/>
              <a:cs typeface="Arial Unicode MS" pitchFamily="34" charset="-128"/>
            </a:endParaRPr>
          </a:p>
        </p:txBody>
      </p:sp>
      <p:sp>
        <p:nvSpPr>
          <p:cNvPr id="2" name="Title 1"/>
          <p:cNvSpPr>
            <a:spLocks noGrp="1"/>
          </p:cNvSpPr>
          <p:nvPr>
            <p:ph type="title" hasCustomPrompt="1"/>
          </p:nvPr>
        </p:nvSpPr>
        <p:spPr>
          <a:xfrm>
            <a:off x="552000" y="324000"/>
            <a:ext cx="11040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38151" y="6081750"/>
            <a:ext cx="1222604" cy="454025"/>
          </a:xfrm>
          <a:prstGeom prst="rect">
            <a:avLst/>
          </a:prstGeom>
        </p:spPr>
      </p:pic>
      <p:sp>
        <p:nvSpPr>
          <p:cNvPr id="5" name="Rectangle 4"/>
          <p:cNvSpPr/>
          <p:nvPr userDrawn="1"/>
        </p:nvSpPr>
        <p:spPr bwMode="gray">
          <a:xfrm>
            <a:off x="432000" y="0"/>
            <a:ext cx="11328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552000" y="1499874"/>
            <a:ext cx="912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Tree>
    <p:extLst>
      <p:ext uri="{BB962C8B-B14F-4D97-AF65-F5344CB8AC3E}">
        <p14:creationId xmlns:p14="http://schemas.microsoft.com/office/powerpoint/2010/main" val="3024358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1_Title and Text with picture lef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smtClean="0"/>
              <a:t>Click to Edit Master Title Style</a:t>
            </a:r>
            <a:endParaRPr lang="de-DE" dirty="0"/>
          </a:p>
        </p:txBody>
      </p:sp>
      <p:sp>
        <p:nvSpPr>
          <p:cNvPr id="5" name="Picture Placeholder 4"/>
          <p:cNvSpPr>
            <a:spLocks noGrp="1"/>
          </p:cNvSpPr>
          <p:nvPr>
            <p:ph type="pic" sz="quarter" idx="10"/>
          </p:nvPr>
        </p:nvSpPr>
        <p:spPr bwMode="gray">
          <a:xfrm>
            <a:off x="201603" y="1292400"/>
            <a:ext cx="6486244" cy="4827600"/>
          </a:xfrm>
          <a:prstGeom prst="rect">
            <a:avLst/>
          </a:prstGeom>
        </p:spPr>
        <p:txBody>
          <a:bodyPr/>
          <a:lstStyle/>
          <a:p>
            <a:r>
              <a:rPr lang="en-US" smtClean="0"/>
              <a:t>Click icon to add picture</a:t>
            </a:r>
            <a:endParaRPr lang="de-DE"/>
          </a:p>
        </p:txBody>
      </p:sp>
      <p:sp>
        <p:nvSpPr>
          <p:cNvPr id="7" name="Text Placeholder 6"/>
          <p:cNvSpPr>
            <a:spLocks noGrp="1"/>
          </p:cNvSpPr>
          <p:nvPr>
            <p:ph type="body" sz="quarter" idx="11"/>
          </p:nvPr>
        </p:nvSpPr>
        <p:spPr bwMode="gray">
          <a:xfrm>
            <a:off x="6865424" y="1292400"/>
            <a:ext cx="5125001" cy="48276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33569035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Roadmap - Overview">
    <p:spTree>
      <p:nvGrpSpPr>
        <p:cNvPr id="1" name=""/>
        <p:cNvGrpSpPr/>
        <p:nvPr/>
      </p:nvGrpSpPr>
      <p:grpSpPr>
        <a:xfrm>
          <a:off x="0" y="0"/>
          <a:ext cx="0" cy="0"/>
          <a:chOff x="0" y="0"/>
          <a:chExt cx="0" cy="0"/>
        </a:xfrm>
      </p:grpSpPr>
      <p:sp>
        <p:nvSpPr>
          <p:cNvPr id="17" name="Freeform 16"/>
          <p:cNvSpPr/>
          <p:nvPr userDrawn="1"/>
        </p:nvSpPr>
        <p:spPr>
          <a:xfrm flipV="1">
            <a:off x="11308729" y="1968760"/>
            <a:ext cx="476895" cy="3116425"/>
          </a:xfrm>
          <a:custGeom>
            <a:avLst/>
            <a:gdLst>
              <a:gd name="connsiteX0" fmla="*/ 0 w 3108960"/>
              <a:gd name="connsiteY0" fmla="*/ 0 h 2838298"/>
              <a:gd name="connsiteX1" fmla="*/ 2611526 w 3108960"/>
              <a:gd name="connsiteY1" fmla="*/ 0 h 2838298"/>
              <a:gd name="connsiteX2" fmla="*/ 3108960 w 3108960"/>
              <a:gd name="connsiteY2" fmla="*/ 1419149 h 2838298"/>
              <a:gd name="connsiteX3" fmla="*/ 2626157 w 3108960"/>
              <a:gd name="connsiteY3" fmla="*/ 2838298 h 2838298"/>
              <a:gd name="connsiteX4" fmla="*/ 0 w 3108960"/>
              <a:gd name="connsiteY4" fmla="*/ 2838298 h 2838298"/>
              <a:gd name="connsiteX5" fmla="*/ 0 w 3108960"/>
              <a:gd name="connsiteY5" fmla="*/ 2838298 h 2838298"/>
              <a:gd name="connsiteX0" fmla="*/ 0 w 3108960"/>
              <a:gd name="connsiteY0" fmla="*/ 0 h 2838298"/>
              <a:gd name="connsiteX1" fmla="*/ 2611526 w 3108960"/>
              <a:gd name="connsiteY1" fmla="*/ 0 h 2838298"/>
              <a:gd name="connsiteX2" fmla="*/ 3108960 w 3108960"/>
              <a:gd name="connsiteY2" fmla="*/ 1419149 h 2838298"/>
              <a:gd name="connsiteX3" fmla="*/ 2626157 w 3108960"/>
              <a:gd name="connsiteY3" fmla="*/ 2838298 h 2838298"/>
              <a:gd name="connsiteX4" fmla="*/ 0 w 3108960"/>
              <a:gd name="connsiteY4" fmla="*/ 2838298 h 2838298"/>
              <a:gd name="connsiteX0" fmla="*/ 2611526 w 3108960"/>
              <a:gd name="connsiteY0" fmla="*/ 0 h 2838298"/>
              <a:gd name="connsiteX1" fmla="*/ 3108960 w 3108960"/>
              <a:gd name="connsiteY1" fmla="*/ 1419149 h 2838298"/>
              <a:gd name="connsiteX2" fmla="*/ 2626157 w 3108960"/>
              <a:gd name="connsiteY2" fmla="*/ 2838298 h 2838298"/>
              <a:gd name="connsiteX3" fmla="*/ 0 w 3108960"/>
              <a:gd name="connsiteY3" fmla="*/ 2838298 h 2838298"/>
              <a:gd name="connsiteX0" fmla="*/ 2611526 w 3108960"/>
              <a:gd name="connsiteY0" fmla="*/ 0 h 2838298"/>
              <a:gd name="connsiteX1" fmla="*/ 3108960 w 3108960"/>
              <a:gd name="connsiteY1" fmla="*/ 1419149 h 2838298"/>
              <a:gd name="connsiteX2" fmla="*/ 2874391 w 3108960"/>
              <a:gd name="connsiteY2" fmla="*/ 2833912 h 2838298"/>
              <a:gd name="connsiteX3" fmla="*/ 0 w 3108960"/>
              <a:gd name="connsiteY3" fmla="*/ 2838298 h 2838298"/>
              <a:gd name="connsiteX0" fmla="*/ 2874391 w 3108960"/>
              <a:gd name="connsiteY0" fmla="*/ 0 h 2857348"/>
              <a:gd name="connsiteX1" fmla="*/ 3108960 w 3108960"/>
              <a:gd name="connsiteY1" fmla="*/ 1438199 h 2857348"/>
              <a:gd name="connsiteX2" fmla="*/ 2874391 w 3108960"/>
              <a:gd name="connsiteY2" fmla="*/ 2852962 h 2857348"/>
              <a:gd name="connsiteX3" fmla="*/ 0 w 3108960"/>
              <a:gd name="connsiteY3" fmla="*/ 2857348 h 2857348"/>
              <a:gd name="connsiteX0" fmla="*/ 2874391 w 3108960"/>
              <a:gd name="connsiteY0" fmla="*/ 0 h 2857348"/>
              <a:gd name="connsiteX1" fmla="*/ 3108960 w 3108960"/>
              <a:gd name="connsiteY1" fmla="*/ 1438199 h 2857348"/>
              <a:gd name="connsiteX2" fmla="*/ 2789589 w 3108960"/>
              <a:gd name="connsiteY2" fmla="*/ 2852962 h 2857348"/>
              <a:gd name="connsiteX3" fmla="*/ 0 w 3108960"/>
              <a:gd name="connsiteY3" fmla="*/ 2857348 h 2857348"/>
              <a:gd name="connsiteX0" fmla="*/ 2874391 w 3108960"/>
              <a:gd name="connsiteY0" fmla="*/ 6125 h 2863473"/>
              <a:gd name="connsiteX1" fmla="*/ 2789589 w 3108960"/>
              <a:gd name="connsiteY1" fmla="*/ 0 h 2863473"/>
              <a:gd name="connsiteX2" fmla="*/ 3108960 w 3108960"/>
              <a:gd name="connsiteY2" fmla="*/ 1444324 h 2863473"/>
              <a:gd name="connsiteX3" fmla="*/ 2789589 w 3108960"/>
              <a:gd name="connsiteY3" fmla="*/ 2859087 h 2863473"/>
              <a:gd name="connsiteX4" fmla="*/ 0 w 3108960"/>
              <a:gd name="connsiteY4" fmla="*/ 2863473 h 2863473"/>
              <a:gd name="connsiteX0" fmla="*/ 2789589 w 3108960"/>
              <a:gd name="connsiteY0" fmla="*/ 0 h 2863473"/>
              <a:gd name="connsiteX1" fmla="*/ 3108960 w 3108960"/>
              <a:gd name="connsiteY1" fmla="*/ 1444324 h 2863473"/>
              <a:gd name="connsiteX2" fmla="*/ 2789589 w 3108960"/>
              <a:gd name="connsiteY2" fmla="*/ 2859087 h 2863473"/>
              <a:gd name="connsiteX3" fmla="*/ 0 w 3108960"/>
              <a:gd name="connsiteY3" fmla="*/ 2863473 h 2863473"/>
              <a:gd name="connsiteX0" fmla="*/ 2789589 w 3108960"/>
              <a:gd name="connsiteY0" fmla="*/ 0 h 2863473"/>
              <a:gd name="connsiteX1" fmla="*/ 3108960 w 3108960"/>
              <a:gd name="connsiteY1" fmla="*/ 1444324 h 2863473"/>
              <a:gd name="connsiteX2" fmla="*/ 2954966 w 3108960"/>
              <a:gd name="connsiteY2" fmla="*/ 2855185 h 2863473"/>
              <a:gd name="connsiteX3" fmla="*/ 0 w 3108960"/>
              <a:gd name="connsiteY3" fmla="*/ 2863473 h 2863473"/>
              <a:gd name="connsiteX0" fmla="*/ 2789589 w 3108960"/>
              <a:gd name="connsiteY0" fmla="*/ 0 h 2863473"/>
              <a:gd name="connsiteX1" fmla="*/ 2954966 w 3108960"/>
              <a:gd name="connsiteY1" fmla="*/ 0 h 2863473"/>
              <a:gd name="connsiteX2" fmla="*/ 3108960 w 3108960"/>
              <a:gd name="connsiteY2" fmla="*/ 1444324 h 2863473"/>
              <a:gd name="connsiteX3" fmla="*/ 2954966 w 3108960"/>
              <a:gd name="connsiteY3" fmla="*/ 2855185 h 2863473"/>
              <a:gd name="connsiteX4" fmla="*/ 0 w 3108960"/>
              <a:gd name="connsiteY4" fmla="*/ 2863473 h 2863473"/>
              <a:gd name="connsiteX0" fmla="*/ 2954966 w 3108960"/>
              <a:gd name="connsiteY0" fmla="*/ 0 h 2863473"/>
              <a:gd name="connsiteX1" fmla="*/ 3108960 w 3108960"/>
              <a:gd name="connsiteY1" fmla="*/ 1444324 h 2863473"/>
              <a:gd name="connsiteX2" fmla="*/ 2954966 w 3108960"/>
              <a:gd name="connsiteY2" fmla="*/ 2855185 h 2863473"/>
              <a:gd name="connsiteX3" fmla="*/ 0 w 3108960"/>
              <a:gd name="connsiteY3" fmla="*/ 2863473 h 2863473"/>
              <a:gd name="connsiteX0" fmla="*/ 2954966 w 3108960"/>
              <a:gd name="connsiteY0" fmla="*/ 0 h 2863473"/>
              <a:gd name="connsiteX1" fmla="*/ 2973328 w 3108960"/>
              <a:gd name="connsiteY1" fmla="*/ 134408 h 2863473"/>
              <a:gd name="connsiteX2" fmla="*/ 3108960 w 3108960"/>
              <a:gd name="connsiteY2" fmla="*/ 1444324 h 2863473"/>
              <a:gd name="connsiteX3" fmla="*/ 2954966 w 3108960"/>
              <a:gd name="connsiteY3" fmla="*/ 2855185 h 2863473"/>
              <a:gd name="connsiteX4" fmla="*/ 0 w 3108960"/>
              <a:gd name="connsiteY4" fmla="*/ 2863473 h 2863473"/>
              <a:gd name="connsiteX0" fmla="*/ 2973328 w 3108960"/>
              <a:gd name="connsiteY0" fmla="*/ 0 h 2729065"/>
              <a:gd name="connsiteX1" fmla="*/ 3108960 w 3108960"/>
              <a:gd name="connsiteY1" fmla="*/ 1309916 h 2729065"/>
              <a:gd name="connsiteX2" fmla="*/ 2954966 w 3108960"/>
              <a:gd name="connsiteY2" fmla="*/ 2720777 h 2729065"/>
              <a:gd name="connsiteX3" fmla="*/ 0 w 3108960"/>
              <a:gd name="connsiteY3" fmla="*/ 2729065 h 2729065"/>
              <a:gd name="connsiteX0" fmla="*/ 18362 w 153994"/>
              <a:gd name="connsiteY0" fmla="*/ 0 h 2720777"/>
              <a:gd name="connsiteX1" fmla="*/ 153994 w 153994"/>
              <a:gd name="connsiteY1" fmla="*/ 1309916 h 2720777"/>
              <a:gd name="connsiteX2" fmla="*/ 0 w 153994"/>
              <a:gd name="connsiteY2" fmla="*/ 2720777 h 2720777"/>
              <a:gd name="connsiteX0" fmla="*/ 18362 w 152058"/>
              <a:gd name="connsiteY0" fmla="*/ 0 h 2720777"/>
              <a:gd name="connsiteX1" fmla="*/ 152058 w 152058"/>
              <a:gd name="connsiteY1" fmla="*/ 1359842 h 2720777"/>
              <a:gd name="connsiteX2" fmla="*/ 0 w 152058"/>
              <a:gd name="connsiteY2" fmla="*/ 2720777 h 2720777"/>
            </a:gdLst>
            <a:ahLst/>
            <a:cxnLst>
              <a:cxn ang="0">
                <a:pos x="connsiteX0" y="connsiteY0"/>
              </a:cxn>
              <a:cxn ang="0">
                <a:pos x="connsiteX1" y="connsiteY1"/>
              </a:cxn>
              <a:cxn ang="0">
                <a:pos x="connsiteX2" y="connsiteY2"/>
              </a:cxn>
            </a:cxnLst>
            <a:rect l="l" t="t" r="r" b="b"/>
            <a:pathLst>
              <a:path w="152058" h="2720777">
                <a:moveTo>
                  <a:pt x="18362" y="0"/>
                </a:moveTo>
                <a:lnTo>
                  <a:pt x="152058" y="1359842"/>
                </a:lnTo>
                <a:lnTo>
                  <a:pt x="0" y="2720777"/>
                </a:lnTo>
              </a:path>
            </a:pathLst>
          </a:custGeom>
          <a:ln w="57150">
            <a:solidFill>
              <a:schemeClr val="accent2">
                <a:lumMod val="40000"/>
                <a:lumOff val="60000"/>
              </a:schemeClr>
            </a:solidFill>
          </a:ln>
          <a:effectLst/>
        </p:spPr>
        <p:style>
          <a:lnRef idx="1">
            <a:schemeClr val="accent1"/>
          </a:lnRef>
          <a:fillRef idx="0">
            <a:schemeClr val="accent1"/>
          </a:fillRef>
          <a:effectRef idx="0">
            <a:schemeClr val="accent1"/>
          </a:effectRef>
          <a:fontRef idx="minor">
            <a:schemeClr val="tx1"/>
          </a:fontRef>
        </p:style>
        <p:txBody>
          <a:bodyPr lIns="91425" tIns="45712" rIns="91425" bIns="45712" rtlCol="0" anchor="ctr"/>
          <a:lstStyle/>
          <a:p>
            <a:pPr algn="ctr" defTabSz="914245"/>
            <a:endParaRPr lang="en-US" sz="1800" dirty="0">
              <a:solidFill>
                <a:srgbClr val="000000"/>
              </a:solidFill>
            </a:endParaRPr>
          </a:p>
        </p:txBody>
      </p:sp>
      <p:sp>
        <p:nvSpPr>
          <p:cNvPr id="19" name="Freeform 18"/>
          <p:cNvSpPr/>
          <p:nvPr userDrawn="1"/>
        </p:nvSpPr>
        <p:spPr>
          <a:xfrm flipV="1">
            <a:off x="7557804" y="1968760"/>
            <a:ext cx="476895" cy="3116425"/>
          </a:xfrm>
          <a:custGeom>
            <a:avLst/>
            <a:gdLst>
              <a:gd name="connsiteX0" fmla="*/ 0 w 3108960"/>
              <a:gd name="connsiteY0" fmla="*/ 0 h 2838298"/>
              <a:gd name="connsiteX1" fmla="*/ 2611526 w 3108960"/>
              <a:gd name="connsiteY1" fmla="*/ 0 h 2838298"/>
              <a:gd name="connsiteX2" fmla="*/ 3108960 w 3108960"/>
              <a:gd name="connsiteY2" fmla="*/ 1419149 h 2838298"/>
              <a:gd name="connsiteX3" fmla="*/ 2626157 w 3108960"/>
              <a:gd name="connsiteY3" fmla="*/ 2838298 h 2838298"/>
              <a:gd name="connsiteX4" fmla="*/ 0 w 3108960"/>
              <a:gd name="connsiteY4" fmla="*/ 2838298 h 2838298"/>
              <a:gd name="connsiteX5" fmla="*/ 0 w 3108960"/>
              <a:gd name="connsiteY5" fmla="*/ 2838298 h 2838298"/>
              <a:gd name="connsiteX0" fmla="*/ 0 w 3108960"/>
              <a:gd name="connsiteY0" fmla="*/ 0 h 2838298"/>
              <a:gd name="connsiteX1" fmla="*/ 2611526 w 3108960"/>
              <a:gd name="connsiteY1" fmla="*/ 0 h 2838298"/>
              <a:gd name="connsiteX2" fmla="*/ 3108960 w 3108960"/>
              <a:gd name="connsiteY2" fmla="*/ 1419149 h 2838298"/>
              <a:gd name="connsiteX3" fmla="*/ 2626157 w 3108960"/>
              <a:gd name="connsiteY3" fmla="*/ 2838298 h 2838298"/>
              <a:gd name="connsiteX4" fmla="*/ 0 w 3108960"/>
              <a:gd name="connsiteY4" fmla="*/ 2838298 h 2838298"/>
              <a:gd name="connsiteX0" fmla="*/ 2611526 w 3108960"/>
              <a:gd name="connsiteY0" fmla="*/ 0 h 2838298"/>
              <a:gd name="connsiteX1" fmla="*/ 3108960 w 3108960"/>
              <a:gd name="connsiteY1" fmla="*/ 1419149 h 2838298"/>
              <a:gd name="connsiteX2" fmla="*/ 2626157 w 3108960"/>
              <a:gd name="connsiteY2" fmla="*/ 2838298 h 2838298"/>
              <a:gd name="connsiteX3" fmla="*/ 0 w 3108960"/>
              <a:gd name="connsiteY3" fmla="*/ 2838298 h 2838298"/>
              <a:gd name="connsiteX0" fmla="*/ 2611526 w 3108960"/>
              <a:gd name="connsiteY0" fmla="*/ 0 h 2838298"/>
              <a:gd name="connsiteX1" fmla="*/ 3108960 w 3108960"/>
              <a:gd name="connsiteY1" fmla="*/ 1419149 h 2838298"/>
              <a:gd name="connsiteX2" fmla="*/ 2874391 w 3108960"/>
              <a:gd name="connsiteY2" fmla="*/ 2833912 h 2838298"/>
              <a:gd name="connsiteX3" fmla="*/ 0 w 3108960"/>
              <a:gd name="connsiteY3" fmla="*/ 2838298 h 2838298"/>
              <a:gd name="connsiteX0" fmla="*/ 2874391 w 3108960"/>
              <a:gd name="connsiteY0" fmla="*/ 0 h 2857348"/>
              <a:gd name="connsiteX1" fmla="*/ 3108960 w 3108960"/>
              <a:gd name="connsiteY1" fmla="*/ 1438199 h 2857348"/>
              <a:gd name="connsiteX2" fmla="*/ 2874391 w 3108960"/>
              <a:gd name="connsiteY2" fmla="*/ 2852962 h 2857348"/>
              <a:gd name="connsiteX3" fmla="*/ 0 w 3108960"/>
              <a:gd name="connsiteY3" fmla="*/ 2857348 h 2857348"/>
              <a:gd name="connsiteX0" fmla="*/ 2874391 w 3108960"/>
              <a:gd name="connsiteY0" fmla="*/ 0 h 2857348"/>
              <a:gd name="connsiteX1" fmla="*/ 3108960 w 3108960"/>
              <a:gd name="connsiteY1" fmla="*/ 1438199 h 2857348"/>
              <a:gd name="connsiteX2" fmla="*/ 2789589 w 3108960"/>
              <a:gd name="connsiteY2" fmla="*/ 2852962 h 2857348"/>
              <a:gd name="connsiteX3" fmla="*/ 0 w 3108960"/>
              <a:gd name="connsiteY3" fmla="*/ 2857348 h 2857348"/>
              <a:gd name="connsiteX0" fmla="*/ 2874391 w 3108960"/>
              <a:gd name="connsiteY0" fmla="*/ 6125 h 2863473"/>
              <a:gd name="connsiteX1" fmla="*/ 2789589 w 3108960"/>
              <a:gd name="connsiteY1" fmla="*/ 0 h 2863473"/>
              <a:gd name="connsiteX2" fmla="*/ 3108960 w 3108960"/>
              <a:gd name="connsiteY2" fmla="*/ 1444324 h 2863473"/>
              <a:gd name="connsiteX3" fmla="*/ 2789589 w 3108960"/>
              <a:gd name="connsiteY3" fmla="*/ 2859087 h 2863473"/>
              <a:gd name="connsiteX4" fmla="*/ 0 w 3108960"/>
              <a:gd name="connsiteY4" fmla="*/ 2863473 h 2863473"/>
              <a:gd name="connsiteX0" fmla="*/ 2789589 w 3108960"/>
              <a:gd name="connsiteY0" fmla="*/ 0 h 2863473"/>
              <a:gd name="connsiteX1" fmla="*/ 3108960 w 3108960"/>
              <a:gd name="connsiteY1" fmla="*/ 1444324 h 2863473"/>
              <a:gd name="connsiteX2" fmla="*/ 2789589 w 3108960"/>
              <a:gd name="connsiteY2" fmla="*/ 2859087 h 2863473"/>
              <a:gd name="connsiteX3" fmla="*/ 0 w 3108960"/>
              <a:gd name="connsiteY3" fmla="*/ 2863473 h 2863473"/>
              <a:gd name="connsiteX0" fmla="*/ 2789589 w 3108960"/>
              <a:gd name="connsiteY0" fmla="*/ 0 h 2863473"/>
              <a:gd name="connsiteX1" fmla="*/ 3108960 w 3108960"/>
              <a:gd name="connsiteY1" fmla="*/ 1444324 h 2863473"/>
              <a:gd name="connsiteX2" fmla="*/ 2954966 w 3108960"/>
              <a:gd name="connsiteY2" fmla="*/ 2855185 h 2863473"/>
              <a:gd name="connsiteX3" fmla="*/ 0 w 3108960"/>
              <a:gd name="connsiteY3" fmla="*/ 2863473 h 2863473"/>
              <a:gd name="connsiteX0" fmla="*/ 2789589 w 3108960"/>
              <a:gd name="connsiteY0" fmla="*/ 0 h 2863473"/>
              <a:gd name="connsiteX1" fmla="*/ 2954966 w 3108960"/>
              <a:gd name="connsiteY1" fmla="*/ 0 h 2863473"/>
              <a:gd name="connsiteX2" fmla="*/ 3108960 w 3108960"/>
              <a:gd name="connsiteY2" fmla="*/ 1444324 h 2863473"/>
              <a:gd name="connsiteX3" fmla="*/ 2954966 w 3108960"/>
              <a:gd name="connsiteY3" fmla="*/ 2855185 h 2863473"/>
              <a:gd name="connsiteX4" fmla="*/ 0 w 3108960"/>
              <a:gd name="connsiteY4" fmla="*/ 2863473 h 2863473"/>
              <a:gd name="connsiteX0" fmla="*/ 2954966 w 3108960"/>
              <a:gd name="connsiteY0" fmla="*/ 0 h 2863473"/>
              <a:gd name="connsiteX1" fmla="*/ 3108960 w 3108960"/>
              <a:gd name="connsiteY1" fmla="*/ 1444324 h 2863473"/>
              <a:gd name="connsiteX2" fmla="*/ 2954966 w 3108960"/>
              <a:gd name="connsiteY2" fmla="*/ 2855185 h 2863473"/>
              <a:gd name="connsiteX3" fmla="*/ 0 w 3108960"/>
              <a:gd name="connsiteY3" fmla="*/ 2863473 h 2863473"/>
              <a:gd name="connsiteX0" fmla="*/ 2954966 w 3108960"/>
              <a:gd name="connsiteY0" fmla="*/ 0 h 2863473"/>
              <a:gd name="connsiteX1" fmla="*/ 2973328 w 3108960"/>
              <a:gd name="connsiteY1" fmla="*/ 134408 h 2863473"/>
              <a:gd name="connsiteX2" fmla="*/ 3108960 w 3108960"/>
              <a:gd name="connsiteY2" fmla="*/ 1444324 h 2863473"/>
              <a:gd name="connsiteX3" fmla="*/ 2954966 w 3108960"/>
              <a:gd name="connsiteY3" fmla="*/ 2855185 h 2863473"/>
              <a:gd name="connsiteX4" fmla="*/ 0 w 3108960"/>
              <a:gd name="connsiteY4" fmla="*/ 2863473 h 2863473"/>
              <a:gd name="connsiteX0" fmla="*/ 2973328 w 3108960"/>
              <a:gd name="connsiteY0" fmla="*/ 0 h 2729065"/>
              <a:gd name="connsiteX1" fmla="*/ 3108960 w 3108960"/>
              <a:gd name="connsiteY1" fmla="*/ 1309916 h 2729065"/>
              <a:gd name="connsiteX2" fmla="*/ 2954966 w 3108960"/>
              <a:gd name="connsiteY2" fmla="*/ 2720777 h 2729065"/>
              <a:gd name="connsiteX3" fmla="*/ 0 w 3108960"/>
              <a:gd name="connsiteY3" fmla="*/ 2729065 h 2729065"/>
              <a:gd name="connsiteX0" fmla="*/ 18362 w 153994"/>
              <a:gd name="connsiteY0" fmla="*/ 0 h 2720777"/>
              <a:gd name="connsiteX1" fmla="*/ 153994 w 153994"/>
              <a:gd name="connsiteY1" fmla="*/ 1309916 h 2720777"/>
              <a:gd name="connsiteX2" fmla="*/ 0 w 153994"/>
              <a:gd name="connsiteY2" fmla="*/ 2720777 h 2720777"/>
              <a:gd name="connsiteX0" fmla="*/ 18362 w 152058"/>
              <a:gd name="connsiteY0" fmla="*/ 0 h 2720777"/>
              <a:gd name="connsiteX1" fmla="*/ 152058 w 152058"/>
              <a:gd name="connsiteY1" fmla="*/ 1359842 h 2720777"/>
              <a:gd name="connsiteX2" fmla="*/ 0 w 152058"/>
              <a:gd name="connsiteY2" fmla="*/ 2720777 h 2720777"/>
            </a:gdLst>
            <a:ahLst/>
            <a:cxnLst>
              <a:cxn ang="0">
                <a:pos x="connsiteX0" y="connsiteY0"/>
              </a:cxn>
              <a:cxn ang="0">
                <a:pos x="connsiteX1" y="connsiteY1"/>
              </a:cxn>
              <a:cxn ang="0">
                <a:pos x="connsiteX2" y="connsiteY2"/>
              </a:cxn>
            </a:cxnLst>
            <a:rect l="l" t="t" r="r" b="b"/>
            <a:pathLst>
              <a:path w="152058" h="2720777">
                <a:moveTo>
                  <a:pt x="18362" y="0"/>
                </a:moveTo>
                <a:lnTo>
                  <a:pt x="152058" y="1359842"/>
                </a:lnTo>
                <a:lnTo>
                  <a:pt x="0" y="2720777"/>
                </a:lnTo>
              </a:path>
            </a:pathLst>
          </a:custGeom>
          <a:ln w="57150">
            <a:solidFill>
              <a:schemeClr val="accent2">
                <a:lumMod val="40000"/>
                <a:lumOff val="60000"/>
              </a:schemeClr>
            </a:solidFill>
          </a:ln>
          <a:effectLst/>
        </p:spPr>
        <p:style>
          <a:lnRef idx="1">
            <a:schemeClr val="accent1"/>
          </a:lnRef>
          <a:fillRef idx="0">
            <a:schemeClr val="accent1"/>
          </a:fillRef>
          <a:effectRef idx="0">
            <a:schemeClr val="accent1"/>
          </a:effectRef>
          <a:fontRef idx="minor">
            <a:schemeClr val="tx1"/>
          </a:fontRef>
        </p:style>
        <p:txBody>
          <a:bodyPr lIns="91425" tIns="45712" rIns="91425" bIns="45712" rtlCol="0" anchor="ctr"/>
          <a:lstStyle/>
          <a:p>
            <a:pPr algn="ctr" defTabSz="914245"/>
            <a:endParaRPr lang="en-US" sz="1800" dirty="0">
              <a:solidFill>
                <a:srgbClr val="000000"/>
              </a:solidFill>
            </a:endParaRPr>
          </a:p>
        </p:txBody>
      </p:sp>
      <p:sp>
        <p:nvSpPr>
          <p:cNvPr id="20" name="Freeform 19"/>
          <p:cNvSpPr/>
          <p:nvPr userDrawn="1"/>
        </p:nvSpPr>
        <p:spPr>
          <a:xfrm flipV="1">
            <a:off x="3806917" y="1968760"/>
            <a:ext cx="476895" cy="3116425"/>
          </a:xfrm>
          <a:custGeom>
            <a:avLst/>
            <a:gdLst>
              <a:gd name="connsiteX0" fmla="*/ 0 w 3108960"/>
              <a:gd name="connsiteY0" fmla="*/ 0 h 2838298"/>
              <a:gd name="connsiteX1" fmla="*/ 2611526 w 3108960"/>
              <a:gd name="connsiteY1" fmla="*/ 0 h 2838298"/>
              <a:gd name="connsiteX2" fmla="*/ 3108960 w 3108960"/>
              <a:gd name="connsiteY2" fmla="*/ 1419149 h 2838298"/>
              <a:gd name="connsiteX3" fmla="*/ 2626157 w 3108960"/>
              <a:gd name="connsiteY3" fmla="*/ 2838298 h 2838298"/>
              <a:gd name="connsiteX4" fmla="*/ 0 w 3108960"/>
              <a:gd name="connsiteY4" fmla="*/ 2838298 h 2838298"/>
              <a:gd name="connsiteX5" fmla="*/ 0 w 3108960"/>
              <a:gd name="connsiteY5" fmla="*/ 2838298 h 2838298"/>
              <a:gd name="connsiteX0" fmla="*/ 0 w 3108960"/>
              <a:gd name="connsiteY0" fmla="*/ 0 h 2838298"/>
              <a:gd name="connsiteX1" fmla="*/ 2611526 w 3108960"/>
              <a:gd name="connsiteY1" fmla="*/ 0 h 2838298"/>
              <a:gd name="connsiteX2" fmla="*/ 3108960 w 3108960"/>
              <a:gd name="connsiteY2" fmla="*/ 1419149 h 2838298"/>
              <a:gd name="connsiteX3" fmla="*/ 2626157 w 3108960"/>
              <a:gd name="connsiteY3" fmla="*/ 2838298 h 2838298"/>
              <a:gd name="connsiteX4" fmla="*/ 0 w 3108960"/>
              <a:gd name="connsiteY4" fmla="*/ 2838298 h 2838298"/>
              <a:gd name="connsiteX0" fmla="*/ 2611526 w 3108960"/>
              <a:gd name="connsiteY0" fmla="*/ 0 h 2838298"/>
              <a:gd name="connsiteX1" fmla="*/ 3108960 w 3108960"/>
              <a:gd name="connsiteY1" fmla="*/ 1419149 h 2838298"/>
              <a:gd name="connsiteX2" fmla="*/ 2626157 w 3108960"/>
              <a:gd name="connsiteY2" fmla="*/ 2838298 h 2838298"/>
              <a:gd name="connsiteX3" fmla="*/ 0 w 3108960"/>
              <a:gd name="connsiteY3" fmla="*/ 2838298 h 2838298"/>
              <a:gd name="connsiteX0" fmla="*/ 2611526 w 3108960"/>
              <a:gd name="connsiteY0" fmla="*/ 0 h 2838298"/>
              <a:gd name="connsiteX1" fmla="*/ 3108960 w 3108960"/>
              <a:gd name="connsiteY1" fmla="*/ 1419149 h 2838298"/>
              <a:gd name="connsiteX2" fmla="*/ 2874391 w 3108960"/>
              <a:gd name="connsiteY2" fmla="*/ 2833912 h 2838298"/>
              <a:gd name="connsiteX3" fmla="*/ 0 w 3108960"/>
              <a:gd name="connsiteY3" fmla="*/ 2838298 h 2838298"/>
              <a:gd name="connsiteX0" fmla="*/ 2874391 w 3108960"/>
              <a:gd name="connsiteY0" fmla="*/ 0 h 2857348"/>
              <a:gd name="connsiteX1" fmla="*/ 3108960 w 3108960"/>
              <a:gd name="connsiteY1" fmla="*/ 1438199 h 2857348"/>
              <a:gd name="connsiteX2" fmla="*/ 2874391 w 3108960"/>
              <a:gd name="connsiteY2" fmla="*/ 2852962 h 2857348"/>
              <a:gd name="connsiteX3" fmla="*/ 0 w 3108960"/>
              <a:gd name="connsiteY3" fmla="*/ 2857348 h 2857348"/>
              <a:gd name="connsiteX0" fmla="*/ 2874391 w 3108960"/>
              <a:gd name="connsiteY0" fmla="*/ 0 h 2857348"/>
              <a:gd name="connsiteX1" fmla="*/ 3108960 w 3108960"/>
              <a:gd name="connsiteY1" fmla="*/ 1438199 h 2857348"/>
              <a:gd name="connsiteX2" fmla="*/ 2789589 w 3108960"/>
              <a:gd name="connsiteY2" fmla="*/ 2852962 h 2857348"/>
              <a:gd name="connsiteX3" fmla="*/ 0 w 3108960"/>
              <a:gd name="connsiteY3" fmla="*/ 2857348 h 2857348"/>
              <a:gd name="connsiteX0" fmla="*/ 2874391 w 3108960"/>
              <a:gd name="connsiteY0" fmla="*/ 6125 h 2863473"/>
              <a:gd name="connsiteX1" fmla="*/ 2789589 w 3108960"/>
              <a:gd name="connsiteY1" fmla="*/ 0 h 2863473"/>
              <a:gd name="connsiteX2" fmla="*/ 3108960 w 3108960"/>
              <a:gd name="connsiteY2" fmla="*/ 1444324 h 2863473"/>
              <a:gd name="connsiteX3" fmla="*/ 2789589 w 3108960"/>
              <a:gd name="connsiteY3" fmla="*/ 2859087 h 2863473"/>
              <a:gd name="connsiteX4" fmla="*/ 0 w 3108960"/>
              <a:gd name="connsiteY4" fmla="*/ 2863473 h 2863473"/>
              <a:gd name="connsiteX0" fmla="*/ 2789589 w 3108960"/>
              <a:gd name="connsiteY0" fmla="*/ 0 h 2863473"/>
              <a:gd name="connsiteX1" fmla="*/ 3108960 w 3108960"/>
              <a:gd name="connsiteY1" fmla="*/ 1444324 h 2863473"/>
              <a:gd name="connsiteX2" fmla="*/ 2789589 w 3108960"/>
              <a:gd name="connsiteY2" fmla="*/ 2859087 h 2863473"/>
              <a:gd name="connsiteX3" fmla="*/ 0 w 3108960"/>
              <a:gd name="connsiteY3" fmla="*/ 2863473 h 2863473"/>
              <a:gd name="connsiteX0" fmla="*/ 2789589 w 3108960"/>
              <a:gd name="connsiteY0" fmla="*/ 0 h 2863473"/>
              <a:gd name="connsiteX1" fmla="*/ 3108960 w 3108960"/>
              <a:gd name="connsiteY1" fmla="*/ 1444324 h 2863473"/>
              <a:gd name="connsiteX2" fmla="*/ 2954966 w 3108960"/>
              <a:gd name="connsiteY2" fmla="*/ 2855185 h 2863473"/>
              <a:gd name="connsiteX3" fmla="*/ 0 w 3108960"/>
              <a:gd name="connsiteY3" fmla="*/ 2863473 h 2863473"/>
              <a:gd name="connsiteX0" fmla="*/ 2789589 w 3108960"/>
              <a:gd name="connsiteY0" fmla="*/ 0 h 2863473"/>
              <a:gd name="connsiteX1" fmla="*/ 2954966 w 3108960"/>
              <a:gd name="connsiteY1" fmla="*/ 0 h 2863473"/>
              <a:gd name="connsiteX2" fmla="*/ 3108960 w 3108960"/>
              <a:gd name="connsiteY2" fmla="*/ 1444324 h 2863473"/>
              <a:gd name="connsiteX3" fmla="*/ 2954966 w 3108960"/>
              <a:gd name="connsiteY3" fmla="*/ 2855185 h 2863473"/>
              <a:gd name="connsiteX4" fmla="*/ 0 w 3108960"/>
              <a:gd name="connsiteY4" fmla="*/ 2863473 h 2863473"/>
              <a:gd name="connsiteX0" fmla="*/ 2954966 w 3108960"/>
              <a:gd name="connsiteY0" fmla="*/ 0 h 2863473"/>
              <a:gd name="connsiteX1" fmla="*/ 3108960 w 3108960"/>
              <a:gd name="connsiteY1" fmla="*/ 1444324 h 2863473"/>
              <a:gd name="connsiteX2" fmla="*/ 2954966 w 3108960"/>
              <a:gd name="connsiteY2" fmla="*/ 2855185 h 2863473"/>
              <a:gd name="connsiteX3" fmla="*/ 0 w 3108960"/>
              <a:gd name="connsiteY3" fmla="*/ 2863473 h 2863473"/>
              <a:gd name="connsiteX0" fmla="*/ 2954966 w 3108960"/>
              <a:gd name="connsiteY0" fmla="*/ 0 h 2863473"/>
              <a:gd name="connsiteX1" fmla="*/ 2973328 w 3108960"/>
              <a:gd name="connsiteY1" fmla="*/ 134408 h 2863473"/>
              <a:gd name="connsiteX2" fmla="*/ 3108960 w 3108960"/>
              <a:gd name="connsiteY2" fmla="*/ 1444324 h 2863473"/>
              <a:gd name="connsiteX3" fmla="*/ 2954966 w 3108960"/>
              <a:gd name="connsiteY3" fmla="*/ 2855185 h 2863473"/>
              <a:gd name="connsiteX4" fmla="*/ 0 w 3108960"/>
              <a:gd name="connsiteY4" fmla="*/ 2863473 h 2863473"/>
              <a:gd name="connsiteX0" fmla="*/ 2973328 w 3108960"/>
              <a:gd name="connsiteY0" fmla="*/ 0 h 2729065"/>
              <a:gd name="connsiteX1" fmla="*/ 3108960 w 3108960"/>
              <a:gd name="connsiteY1" fmla="*/ 1309916 h 2729065"/>
              <a:gd name="connsiteX2" fmla="*/ 2954966 w 3108960"/>
              <a:gd name="connsiteY2" fmla="*/ 2720777 h 2729065"/>
              <a:gd name="connsiteX3" fmla="*/ 0 w 3108960"/>
              <a:gd name="connsiteY3" fmla="*/ 2729065 h 2729065"/>
              <a:gd name="connsiteX0" fmla="*/ 18362 w 153994"/>
              <a:gd name="connsiteY0" fmla="*/ 0 h 2720777"/>
              <a:gd name="connsiteX1" fmla="*/ 153994 w 153994"/>
              <a:gd name="connsiteY1" fmla="*/ 1309916 h 2720777"/>
              <a:gd name="connsiteX2" fmla="*/ 0 w 153994"/>
              <a:gd name="connsiteY2" fmla="*/ 2720777 h 2720777"/>
              <a:gd name="connsiteX0" fmla="*/ 18362 w 152058"/>
              <a:gd name="connsiteY0" fmla="*/ 0 h 2720777"/>
              <a:gd name="connsiteX1" fmla="*/ 152058 w 152058"/>
              <a:gd name="connsiteY1" fmla="*/ 1359842 h 2720777"/>
              <a:gd name="connsiteX2" fmla="*/ 0 w 152058"/>
              <a:gd name="connsiteY2" fmla="*/ 2720777 h 2720777"/>
            </a:gdLst>
            <a:ahLst/>
            <a:cxnLst>
              <a:cxn ang="0">
                <a:pos x="connsiteX0" y="connsiteY0"/>
              </a:cxn>
              <a:cxn ang="0">
                <a:pos x="connsiteX1" y="connsiteY1"/>
              </a:cxn>
              <a:cxn ang="0">
                <a:pos x="connsiteX2" y="connsiteY2"/>
              </a:cxn>
            </a:cxnLst>
            <a:rect l="l" t="t" r="r" b="b"/>
            <a:pathLst>
              <a:path w="152058" h="2720777">
                <a:moveTo>
                  <a:pt x="18362" y="0"/>
                </a:moveTo>
                <a:lnTo>
                  <a:pt x="152058" y="1359842"/>
                </a:lnTo>
                <a:lnTo>
                  <a:pt x="0" y="2720777"/>
                </a:lnTo>
              </a:path>
            </a:pathLst>
          </a:custGeom>
          <a:ln w="57150">
            <a:solidFill>
              <a:schemeClr val="accent2">
                <a:lumMod val="40000"/>
                <a:lumOff val="60000"/>
              </a:schemeClr>
            </a:solidFill>
          </a:ln>
          <a:effectLst/>
        </p:spPr>
        <p:style>
          <a:lnRef idx="1">
            <a:schemeClr val="accent1"/>
          </a:lnRef>
          <a:fillRef idx="0">
            <a:schemeClr val="accent1"/>
          </a:fillRef>
          <a:effectRef idx="0">
            <a:schemeClr val="accent1"/>
          </a:effectRef>
          <a:fontRef idx="minor">
            <a:schemeClr val="tx1"/>
          </a:fontRef>
        </p:style>
        <p:txBody>
          <a:bodyPr lIns="91425" tIns="45712" rIns="91425" bIns="45712" rtlCol="0" anchor="ctr"/>
          <a:lstStyle/>
          <a:p>
            <a:pPr algn="ctr"/>
            <a:endParaRPr lang="en-US" sz="1800">
              <a:solidFill>
                <a:srgbClr val="000000"/>
              </a:solidFill>
            </a:endParaRPr>
          </a:p>
        </p:txBody>
      </p:sp>
      <p:sp>
        <p:nvSpPr>
          <p:cNvPr id="21" name="Text Placeholder 20"/>
          <p:cNvSpPr>
            <a:spLocks noGrp="1"/>
          </p:cNvSpPr>
          <p:nvPr>
            <p:ph type="body" sz="quarter" idx="11" hasCustomPrompt="1"/>
          </p:nvPr>
        </p:nvSpPr>
        <p:spPr>
          <a:xfrm>
            <a:off x="4445191" y="2391199"/>
            <a:ext cx="3052800" cy="396000"/>
          </a:xfrm>
          <a:solidFill>
            <a:schemeClr val="accent2">
              <a:lumMod val="20000"/>
              <a:lumOff val="80000"/>
            </a:schemeClr>
          </a:solidFill>
          <a:ln w="25400" algn="ctr">
            <a:noFill/>
            <a:miter lim="800000"/>
            <a:headEnd/>
            <a:tailEnd/>
          </a:ln>
        </p:spPr>
        <p:txBody>
          <a:bodyPr lIns="35994" tIns="35994" rIns="35994" bIns="35994" anchor="ctr" anchorCtr="1"/>
          <a:lstStyle>
            <a:lvl1pPr algn="ctr">
              <a:lnSpc>
                <a:spcPts val="1400"/>
              </a:lnSpc>
              <a:spcBef>
                <a:spcPts val="0"/>
              </a:spcBef>
              <a:defRPr kumimoji="0" lang="de-DE" sz="1200" b="0" i="0" u="none" strike="noStrike" kern="0" cap="none" spc="0" normalizeH="0" baseline="0" noProof="0" dirty="0" smtClean="0">
                <a:ln>
                  <a:noFill/>
                </a:ln>
                <a:solidFill>
                  <a:schemeClr val="tx1"/>
                </a:solidFill>
                <a:effectLst/>
                <a:uLnTx/>
                <a:uFillTx/>
                <a:latin typeface="Arial"/>
                <a:ea typeface="+mn-ea"/>
                <a:cs typeface="+mn-cs"/>
              </a:defRPr>
            </a:lvl1pPr>
          </a:lstStyle>
          <a:p>
            <a:pPr lvl="0"/>
            <a:r>
              <a:rPr lang="en-US" dirty="0" smtClean="0"/>
              <a:t>Click to add text</a:t>
            </a:r>
          </a:p>
        </p:txBody>
      </p:sp>
      <p:sp>
        <p:nvSpPr>
          <p:cNvPr id="2" name="Title 1"/>
          <p:cNvSpPr>
            <a:spLocks noGrp="1"/>
          </p:cNvSpPr>
          <p:nvPr>
            <p:ph type="title" hasCustomPrompt="1"/>
          </p:nvPr>
        </p:nvSpPr>
        <p:spPr bwMode="gray"/>
        <p:txBody>
          <a:bodyPr/>
          <a:lstStyle>
            <a:lvl1pPr>
              <a:defRPr/>
            </a:lvl1pPr>
          </a:lstStyle>
          <a:p>
            <a:r>
              <a:rPr lang="en-US" noProof="0" smtClean="0"/>
              <a:t>Insert page title</a:t>
            </a:r>
            <a:endParaRPr lang="en-US" dirty="0"/>
          </a:p>
        </p:txBody>
      </p:sp>
      <p:sp>
        <p:nvSpPr>
          <p:cNvPr id="8" name="Rectangle 7"/>
          <p:cNvSpPr/>
          <p:nvPr/>
        </p:nvSpPr>
        <p:spPr bwMode="gray">
          <a:xfrm>
            <a:off x="4176201" y="5312759"/>
            <a:ext cx="3360000" cy="360517"/>
          </a:xfrm>
          <a:prstGeom prst="rect">
            <a:avLst/>
          </a:prstGeom>
          <a:solidFill>
            <a:schemeClr val="bg1"/>
          </a:solidFill>
          <a:ln w="6350" algn="ctr">
            <a:noFill/>
            <a:miter lim="800000"/>
            <a:headEnd/>
            <a:tailEnd/>
          </a:ln>
        </p:spPr>
        <p:txBody>
          <a:bodyPr lIns="0" tIns="71987" rIns="0" bIns="71987" rtlCol="0" anchor="ctr"/>
          <a:lstStyle/>
          <a:p>
            <a:pPr algn="ctr" defTabSz="914245" fontAlgn="base">
              <a:spcBef>
                <a:spcPct val="50000"/>
              </a:spcBef>
              <a:spcAft>
                <a:spcPct val="0"/>
              </a:spcAft>
              <a:buClr>
                <a:srgbClr val="F0AB00"/>
              </a:buClr>
              <a:buSzPct val="80000"/>
            </a:pPr>
            <a:r>
              <a:rPr lang="en-US" sz="1800" kern="0" dirty="0" smtClean="0">
                <a:solidFill>
                  <a:srgbClr val="000000"/>
                </a:solidFill>
                <a:ea typeface="Arial Unicode MS" pitchFamily="34" charset="-128"/>
                <a:cs typeface="Arial Unicode MS" pitchFamily="34" charset="-128"/>
              </a:rPr>
              <a:t>Planned Innovations</a:t>
            </a:r>
          </a:p>
        </p:txBody>
      </p:sp>
      <p:cxnSp>
        <p:nvCxnSpPr>
          <p:cNvPr id="9" name="Straight Connector 8"/>
          <p:cNvCxnSpPr/>
          <p:nvPr/>
        </p:nvCxnSpPr>
        <p:spPr bwMode="gray">
          <a:xfrm>
            <a:off x="4176201" y="5248610"/>
            <a:ext cx="3360000" cy="0"/>
          </a:xfrm>
          <a:prstGeom prst="line">
            <a:avLst/>
          </a:prstGeom>
          <a:ln w="12700">
            <a:solidFill>
              <a:srgbClr val="B2B2B2"/>
            </a:solidFill>
          </a:ln>
          <a:effectLst/>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7920721" y="5312759"/>
            <a:ext cx="3360000" cy="360517"/>
          </a:xfrm>
          <a:prstGeom prst="rect">
            <a:avLst/>
          </a:prstGeom>
          <a:solidFill>
            <a:schemeClr val="bg1"/>
          </a:solidFill>
          <a:ln w="6350" algn="ctr">
            <a:noFill/>
            <a:miter lim="800000"/>
            <a:headEnd/>
            <a:tailEnd/>
          </a:ln>
        </p:spPr>
        <p:txBody>
          <a:bodyPr lIns="0" tIns="71987" rIns="0" bIns="71987" rtlCol="0" anchor="ctr"/>
          <a:lstStyle/>
          <a:p>
            <a:pPr algn="ctr" defTabSz="914245" fontAlgn="base">
              <a:spcBef>
                <a:spcPct val="50000"/>
              </a:spcBef>
              <a:spcAft>
                <a:spcPct val="0"/>
              </a:spcAft>
              <a:buClr>
                <a:srgbClr val="F0AB00"/>
              </a:buClr>
              <a:buSzPct val="80000"/>
            </a:pPr>
            <a:r>
              <a:rPr lang="en-US" sz="1800" kern="0" dirty="0" smtClean="0">
                <a:solidFill>
                  <a:srgbClr val="000000"/>
                </a:solidFill>
                <a:ea typeface="Arial Unicode MS" pitchFamily="34" charset="-128"/>
                <a:cs typeface="Arial Unicode MS" pitchFamily="34" charset="-128"/>
              </a:rPr>
              <a:t>Future Direction</a:t>
            </a:r>
          </a:p>
        </p:txBody>
      </p:sp>
      <p:cxnSp>
        <p:nvCxnSpPr>
          <p:cNvPr id="12" name="Straight Connector 11"/>
          <p:cNvCxnSpPr/>
          <p:nvPr/>
        </p:nvCxnSpPr>
        <p:spPr bwMode="gray">
          <a:xfrm>
            <a:off x="7920721" y="5248610"/>
            <a:ext cx="3360000" cy="0"/>
          </a:xfrm>
          <a:prstGeom prst="line">
            <a:avLst/>
          </a:prstGeom>
          <a:ln w="12700">
            <a:solidFill>
              <a:srgbClr val="B2B2B2"/>
            </a:solidFill>
          </a:ln>
          <a:effectLst/>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bwMode="gray">
          <a:xfrm>
            <a:off x="438152" y="5312759"/>
            <a:ext cx="3360000" cy="360517"/>
          </a:xfrm>
          <a:prstGeom prst="rect">
            <a:avLst/>
          </a:prstGeom>
          <a:solidFill>
            <a:schemeClr val="bg1"/>
          </a:solidFill>
          <a:ln w="6350" algn="ctr">
            <a:noFill/>
            <a:miter lim="800000"/>
            <a:headEnd/>
            <a:tailEnd/>
          </a:ln>
        </p:spPr>
        <p:txBody>
          <a:bodyPr lIns="0" tIns="71987" rIns="0" bIns="71987" rtlCol="0" anchor="ctr"/>
          <a:lstStyle/>
          <a:p>
            <a:pPr algn="ctr" defTabSz="914245" fontAlgn="base">
              <a:spcBef>
                <a:spcPct val="50000"/>
              </a:spcBef>
              <a:spcAft>
                <a:spcPct val="0"/>
              </a:spcAft>
              <a:buClr>
                <a:srgbClr val="F0AB00"/>
              </a:buClr>
              <a:buSzPct val="80000"/>
            </a:pPr>
            <a:r>
              <a:rPr lang="en-US" sz="1800" kern="0" dirty="0" smtClean="0">
                <a:solidFill>
                  <a:srgbClr val="000000"/>
                </a:solidFill>
                <a:ea typeface="Arial Unicode MS" pitchFamily="34" charset="-128"/>
                <a:cs typeface="Arial Unicode MS" pitchFamily="34" charset="-128"/>
              </a:rPr>
              <a:t>Solution Today</a:t>
            </a:r>
          </a:p>
        </p:txBody>
      </p:sp>
      <p:cxnSp>
        <p:nvCxnSpPr>
          <p:cNvPr id="16" name="Straight Connector 15"/>
          <p:cNvCxnSpPr/>
          <p:nvPr userDrawn="1"/>
        </p:nvCxnSpPr>
        <p:spPr bwMode="gray">
          <a:xfrm>
            <a:off x="438152" y="5248610"/>
            <a:ext cx="3360000" cy="0"/>
          </a:xfrm>
          <a:prstGeom prst="line">
            <a:avLst/>
          </a:prstGeom>
          <a:ln w="12700">
            <a:solidFill>
              <a:srgbClr val="B2B2B2"/>
            </a:solidFill>
          </a:ln>
          <a:effectLst/>
        </p:spPr>
        <p:style>
          <a:lnRef idx="1">
            <a:schemeClr val="accent1"/>
          </a:lnRef>
          <a:fillRef idx="0">
            <a:schemeClr val="accent1"/>
          </a:fillRef>
          <a:effectRef idx="0">
            <a:schemeClr val="accent1"/>
          </a:effectRef>
          <a:fontRef idx="minor">
            <a:schemeClr val="tx1"/>
          </a:fontRef>
        </p:style>
      </p:cxnSp>
      <p:sp>
        <p:nvSpPr>
          <p:cNvPr id="13" name="Text Placeholder 20"/>
          <p:cNvSpPr>
            <a:spLocks noGrp="1"/>
          </p:cNvSpPr>
          <p:nvPr>
            <p:ph type="body" sz="quarter" idx="12" hasCustomPrompt="1"/>
          </p:nvPr>
        </p:nvSpPr>
        <p:spPr>
          <a:xfrm>
            <a:off x="4445191" y="2855543"/>
            <a:ext cx="3052800" cy="396000"/>
          </a:xfrm>
          <a:solidFill>
            <a:schemeClr val="accent2">
              <a:lumMod val="20000"/>
              <a:lumOff val="80000"/>
            </a:schemeClr>
          </a:solidFill>
          <a:ln w="25400" algn="ctr">
            <a:noFill/>
            <a:miter lim="800000"/>
            <a:headEnd/>
            <a:tailEnd/>
          </a:ln>
        </p:spPr>
        <p:txBody>
          <a:bodyPr lIns="35994" tIns="35994" rIns="35994" bIns="35994" anchor="ctr" anchorCtr="1"/>
          <a:lstStyle>
            <a:lvl1pPr algn="ctr">
              <a:lnSpc>
                <a:spcPts val="1400"/>
              </a:lnSpc>
              <a:spcBef>
                <a:spcPts val="0"/>
              </a:spcBef>
              <a:defRPr kumimoji="0" lang="de-DE" sz="1200" b="0" i="0" u="none" strike="noStrike" kern="0" cap="none" spc="0" normalizeH="0" baseline="0" noProof="0" dirty="0" smtClean="0">
                <a:ln>
                  <a:noFill/>
                </a:ln>
                <a:solidFill>
                  <a:schemeClr val="tx1"/>
                </a:solidFill>
                <a:effectLst/>
                <a:uLnTx/>
                <a:uFillTx/>
                <a:latin typeface="Arial"/>
                <a:ea typeface="+mn-ea"/>
                <a:cs typeface="+mn-cs"/>
              </a:defRPr>
            </a:lvl1pPr>
          </a:lstStyle>
          <a:p>
            <a:pPr lvl="0"/>
            <a:r>
              <a:rPr lang="en-US" dirty="0" smtClean="0"/>
              <a:t>Click to add text</a:t>
            </a:r>
          </a:p>
        </p:txBody>
      </p:sp>
      <p:sp>
        <p:nvSpPr>
          <p:cNvPr id="14" name="Text Placeholder 20"/>
          <p:cNvSpPr>
            <a:spLocks noGrp="1"/>
          </p:cNvSpPr>
          <p:nvPr>
            <p:ph type="body" sz="quarter" idx="13" hasCustomPrompt="1"/>
          </p:nvPr>
        </p:nvSpPr>
        <p:spPr>
          <a:xfrm>
            <a:off x="4445191" y="3319887"/>
            <a:ext cx="3052800" cy="396000"/>
          </a:xfrm>
          <a:solidFill>
            <a:schemeClr val="accent2">
              <a:lumMod val="20000"/>
              <a:lumOff val="80000"/>
            </a:schemeClr>
          </a:solidFill>
          <a:ln w="25400" algn="ctr">
            <a:noFill/>
            <a:miter lim="800000"/>
            <a:headEnd/>
            <a:tailEnd/>
          </a:ln>
        </p:spPr>
        <p:txBody>
          <a:bodyPr lIns="35994" tIns="35994" rIns="35994" bIns="35994" anchor="ctr" anchorCtr="1"/>
          <a:lstStyle>
            <a:lvl1pPr algn="ctr">
              <a:lnSpc>
                <a:spcPts val="1400"/>
              </a:lnSpc>
              <a:spcBef>
                <a:spcPts val="0"/>
              </a:spcBef>
              <a:defRPr kumimoji="0" lang="de-DE" sz="1200" b="0" i="0" u="none" strike="noStrike" kern="0" cap="none" spc="0" normalizeH="0" baseline="0" noProof="0" dirty="0" smtClean="0">
                <a:ln>
                  <a:noFill/>
                </a:ln>
                <a:solidFill>
                  <a:schemeClr val="tx1"/>
                </a:solidFill>
                <a:effectLst/>
                <a:uLnTx/>
                <a:uFillTx/>
                <a:latin typeface="Arial"/>
                <a:ea typeface="+mn-ea"/>
                <a:cs typeface="+mn-cs"/>
              </a:defRPr>
            </a:lvl1pPr>
          </a:lstStyle>
          <a:p>
            <a:pPr lvl="0"/>
            <a:r>
              <a:rPr lang="en-US" dirty="0" smtClean="0"/>
              <a:t>Click to add text</a:t>
            </a:r>
          </a:p>
        </p:txBody>
      </p:sp>
      <p:sp>
        <p:nvSpPr>
          <p:cNvPr id="18" name="Text Placeholder 20"/>
          <p:cNvSpPr>
            <a:spLocks noGrp="1"/>
          </p:cNvSpPr>
          <p:nvPr>
            <p:ph type="body" sz="quarter" idx="14" hasCustomPrompt="1"/>
          </p:nvPr>
        </p:nvSpPr>
        <p:spPr>
          <a:xfrm>
            <a:off x="4445191" y="3784231"/>
            <a:ext cx="3052800" cy="396000"/>
          </a:xfrm>
          <a:solidFill>
            <a:schemeClr val="accent2">
              <a:lumMod val="20000"/>
              <a:lumOff val="80000"/>
            </a:schemeClr>
          </a:solidFill>
          <a:ln w="25400" algn="ctr">
            <a:noFill/>
            <a:miter lim="800000"/>
            <a:headEnd/>
            <a:tailEnd/>
          </a:ln>
        </p:spPr>
        <p:txBody>
          <a:bodyPr lIns="35994" tIns="35994" rIns="35994" bIns="35994" anchor="ctr" anchorCtr="1"/>
          <a:lstStyle>
            <a:lvl1pPr algn="ctr">
              <a:lnSpc>
                <a:spcPts val="1400"/>
              </a:lnSpc>
              <a:spcBef>
                <a:spcPts val="0"/>
              </a:spcBef>
              <a:defRPr kumimoji="0" lang="de-DE" sz="1200" b="0" i="0" u="none" strike="noStrike" kern="0" cap="none" spc="0" normalizeH="0" baseline="0" noProof="0" dirty="0" smtClean="0">
                <a:ln>
                  <a:noFill/>
                </a:ln>
                <a:solidFill>
                  <a:schemeClr val="tx1"/>
                </a:solidFill>
                <a:effectLst/>
                <a:uLnTx/>
                <a:uFillTx/>
                <a:latin typeface="Arial"/>
                <a:ea typeface="+mn-ea"/>
                <a:cs typeface="+mn-cs"/>
              </a:defRPr>
            </a:lvl1pPr>
          </a:lstStyle>
          <a:p>
            <a:pPr lvl="0"/>
            <a:r>
              <a:rPr lang="en-US" dirty="0" smtClean="0"/>
              <a:t>Click to add text</a:t>
            </a:r>
          </a:p>
        </p:txBody>
      </p:sp>
      <p:sp>
        <p:nvSpPr>
          <p:cNvPr id="22" name="Text Placeholder 20"/>
          <p:cNvSpPr>
            <a:spLocks noGrp="1"/>
          </p:cNvSpPr>
          <p:nvPr>
            <p:ph type="body" sz="quarter" idx="15" hasCustomPrompt="1"/>
          </p:nvPr>
        </p:nvSpPr>
        <p:spPr>
          <a:xfrm>
            <a:off x="4445191" y="4248574"/>
            <a:ext cx="3052800" cy="396000"/>
          </a:xfrm>
          <a:solidFill>
            <a:schemeClr val="accent2">
              <a:lumMod val="20000"/>
              <a:lumOff val="80000"/>
            </a:schemeClr>
          </a:solidFill>
          <a:ln w="25400" algn="ctr">
            <a:noFill/>
            <a:miter lim="800000"/>
            <a:headEnd/>
            <a:tailEnd/>
          </a:ln>
        </p:spPr>
        <p:txBody>
          <a:bodyPr lIns="35994" tIns="35994" rIns="35994" bIns="35994" anchor="ctr" anchorCtr="1"/>
          <a:lstStyle>
            <a:lvl1pPr algn="ctr">
              <a:lnSpc>
                <a:spcPts val="1400"/>
              </a:lnSpc>
              <a:spcBef>
                <a:spcPts val="0"/>
              </a:spcBef>
              <a:defRPr kumimoji="0" lang="de-DE" sz="1200" b="0" i="0" u="none" strike="noStrike" kern="0" cap="none" spc="0" normalizeH="0" baseline="0" noProof="0" dirty="0" smtClean="0">
                <a:ln>
                  <a:noFill/>
                </a:ln>
                <a:solidFill>
                  <a:schemeClr val="tx1"/>
                </a:solidFill>
                <a:effectLst/>
                <a:uLnTx/>
                <a:uFillTx/>
                <a:latin typeface="Arial"/>
                <a:ea typeface="+mn-ea"/>
                <a:cs typeface="+mn-cs"/>
              </a:defRPr>
            </a:lvl1pPr>
          </a:lstStyle>
          <a:p>
            <a:pPr lvl="0"/>
            <a:r>
              <a:rPr lang="en-US" dirty="0" smtClean="0"/>
              <a:t>Click to add text</a:t>
            </a:r>
          </a:p>
        </p:txBody>
      </p:sp>
    </p:spTree>
    <p:extLst>
      <p:ext uri="{BB962C8B-B14F-4D97-AF65-F5344CB8AC3E}">
        <p14:creationId xmlns:p14="http://schemas.microsoft.com/office/powerpoint/2010/main" val="24201149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opyright">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432000" y="1692000"/>
            <a:ext cx="5553600" cy="3656386"/>
          </a:xfrm>
          <a:prstGeom prst="rect">
            <a:avLst/>
          </a:prstGeom>
          <a:noFill/>
        </p:spPr>
        <p:txBody>
          <a:bodyPr wrap="square" lIns="0" tIns="0" rIns="0" bIns="0" rtlCol="0">
            <a:spAutoFit/>
          </a:bodyPr>
          <a:lstStyle/>
          <a:p>
            <a:pPr>
              <a:lnSpc>
                <a:spcPct val="95000"/>
              </a:lnSpc>
              <a:spcBef>
                <a:spcPts val="400"/>
              </a:spcBef>
            </a:pPr>
            <a:r>
              <a:rPr lang="en-GB" sz="800" noProof="1" smtClean="0">
                <a:solidFill>
                  <a:srgbClr val="000000"/>
                </a:solidFill>
                <a:ea typeface="MS PGothic" pitchFamily="34" charset="-128"/>
              </a:rPr>
              <a:t>No part of this publication may be reproduced or transmitted in any form or for any purpose without the express permission of SAP AG. The information contained herein may be changed without prior notice.</a:t>
            </a:r>
            <a:endParaRPr lang="de-DE" sz="800" noProof="1" smtClean="0">
              <a:solidFill>
                <a:srgbClr val="000000"/>
              </a:solidFill>
              <a:ea typeface="MS PGothic" pitchFamily="34" charset="-128"/>
            </a:endParaRPr>
          </a:p>
          <a:p>
            <a:pPr>
              <a:lnSpc>
                <a:spcPct val="95000"/>
              </a:lnSpc>
              <a:spcBef>
                <a:spcPts val="400"/>
              </a:spcBef>
            </a:pPr>
            <a:r>
              <a:rPr lang="en-GB" sz="800" noProof="1" smtClean="0">
                <a:solidFill>
                  <a:srgbClr val="000000"/>
                </a:solidFill>
                <a:ea typeface="MS PGothic" pitchFamily="34" charset="-128"/>
              </a:rPr>
              <a:t>Some software products marketed by SAP AG and its distributors contain proprietary software components of other software vendors.</a:t>
            </a:r>
            <a:endParaRPr lang="de-DE" sz="800" noProof="1" smtClean="0">
              <a:solidFill>
                <a:srgbClr val="000000"/>
              </a:solidFill>
              <a:ea typeface="MS PGothic" pitchFamily="34" charset="-128"/>
            </a:endParaRPr>
          </a:p>
          <a:p>
            <a:pPr>
              <a:lnSpc>
                <a:spcPct val="95000"/>
              </a:lnSpc>
              <a:spcBef>
                <a:spcPts val="400"/>
              </a:spcBef>
            </a:pPr>
            <a:r>
              <a:rPr lang="en-GB" sz="800" noProof="1" smtClean="0">
                <a:solidFill>
                  <a:srgbClr val="000000"/>
                </a:solidFill>
                <a:ea typeface="MS PGothic" pitchFamily="34" charset="-128"/>
              </a:rPr>
              <a:t>Microsoft, Windows, Excel, Outlook, and PowerPoint are registered trademarks of Microsoft Corporation. </a:t>
            </a:r>
            <a:endParaRPr lang="de-DE" sz="800" noProof="1" smtClean="0">
              <a:solidFill>
                <a:srgbClr val="000000"/>
              </a:solidFill>
              <a:ea typeface="MS PGothic" pitchFamily="34" charset="-128"/>
            </a:endParaRPr>
          </a:p>
          <a:p>
            <a:pPr>
              <a:lnSpc>
                <a:spcPct val="95000"/>
              </a:lnSpc>
              <a:spcBef>
                <a:spcPts val="400"/>
              </a:spcBef>
            </a:pPr>
            <a:r>
              <a:rPr lang="en-GB" sz="800" noProof="1" smtClean="0">
                <a:solidFill>
                  <a:srgbClr val="000000"/>
                </a:solidFill>
                <a:ea typeface="MS PGothic" pitchFamily="34" charset="-128"/>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and Informix are trademarks or registered trademarks of IBM Corporation.</a:t>
            </a:r>
            <a:endParaRPr lang="de-DE" sz="800" noProof="1" smtClean="0">
              <a:solidFill>
                <a:srgbClr val="000000"/>
              </a:solidFill>
              <a:ea typeface="MS PGothic" pitchFamily="34" charset="-128"/>
            </a:endParaRPr>
          </a:p>
          <a:p>
            <a:pPr>
              <a:lnSpc>
                <a:spcPct val="95000"/>
              </a:lnSpc>
              <a:spcBef>
                <a:spcPts val="400"/>
              </a:spcBef>
            </a:pPr>
            <a:r>
              <a:rPr lang="en-GB" sz="800" noProof="1" smtClean="0">
                <a:solidFill>
                  <a:srgbClr val="000000"/>
                </a:solidFill>
                <a:ea typeface="MS PGothic" pitchFamily="34" charset="-128"/>
              </a:rPr>
              <a:t>Linux is the registered trademark of Linus Torvalds in the U.S. and other countries.</a:t>
            </a:r>
            <a:endParaRPr lang="de-DE" sz="800" noProof="1" smtClean="0">
              <a:solidFill>
                <a:srgbClr val="000000"/>
              </a:solidFill>
              <a:ea typeface="MS PGothic" pitchFamily="34" charset="-128"/>
            </a:endParaRPr>
          </a:p>
          <a:p>
            <a:pPr>
              <a:lnSpc>
                <a:spcPct val="95000"/>
              </a:lnSpc>
              <a:spcBef>
                <a:spcPts val="400"/>
              </a:spcBef>
            </a:pPr>
            <a:r>
              <a:rPr lang="en-GB" sz="800" noProof="1" smtClean="0">
                <a:solidFill>
                  <a:srgbClr val="000000"/>
                </a:solidFill>
                <a:ea typeface="MS PGothic" pitchFamily="34" charset="-128"/>
              </a:rPr>
              <a:t>Adobe, the Adobe logo, Acrobat, PostScript, and Reader are either trademarks or registered trademarks of Adobe Systems Incorporated in the United States and/or other countries.</a:t>
            </a:r>
            <a:endParaRPr lang="de-DE" sz="800" noProof="1" smtClean="0">
              <a:solidFill>
                <a:srgbClr val="000000"/>
              </a:solidFill>
              <a:ea typeface="MS PGothic" pitchFamily="34" charset="-128"/>
            </a:endParaRPr>
          </a:p>
          <a:p>
            <a:pPr>
              <a:lnSpc>
                <a:spcPct val="95000"/>
              </a:lnSpc>
              <a:spcBef>
                <a:spcPts val="400"/>
              </a:spcBef>
            </a:pPr>
            <a:r>
              <a:rPr lang="en-GB" sz="800" noProof="1" smtClean="0">
                <a:solidFill>
                  <a:srgbClr val="000000"/>
                </a:solidFill>
                <a:ea typeface="MS PGothic" pitchFamily="34" charset="-128"/>
              </a:rPr>
              <a:t>Oracle is a registered trademark of Oracle Corporation.</a:t>
            </a:r>
            <a:endParaRPr lang="de-DE" sz="800" noProof="1" smtClean="0">
              <a:solidFill>
                <a:srgbClr val="000000"/>
              </a:solidFill>
              <a:ea typeface="MS PGothic" pitchFamily="34" charset="-128"/>
            </a:endParaRPr>
          </a:p>
          <a:p>
            <a:pPr>
              <a:lnSpc>
                <a:spcPct val="95000"/>
              </a:lnSpc>
              <a:spcBef>
                <a:spcPts val="400"/>
              </a:spcBef>
            </a:pPr>
            <a:r>
              <a:rPr lang="en-GB" sz="800" noProof="1" smtClean="0">
                <a:solidFill>
                  <a:srgbClr val="000000"/>
                </a:solidFill>
                <a:ea typeface="MS PGothic" pitchFamily="34" charset="-128"/>
              </a:rPr>
              <a:t>UNIX, X/Open, OSF/1, and Motif are registered trademarks of the Open Group.</a:t>
            </a:r>
            <a:endParaRPr lang="de-DE" sz="800" noProof="1" smtClean="0">
              <a:solidFill>
                <a:srgbClr val="000000"/>
              </a:solidFill>
              <a:ea typeface="MS PGothic" pitchFamily="34" charset="-128"/>
            </a:endParaRPr>
          </a:p>
          <a:p>
            <a:pPr>
              <a:lnSpc>
                <a:spcPct val="95000"/>
              </a:lnSpc>
              <a:spcBef>
                <a:spcPts val="400"/>
              </a:spcBef>
            </a:pPr>
            <a:r>
              <a:rPr lang="en-US" sz="800" noProof="1" smtClean="0">
                <a:solidFill>
                  <a:srgbClr val="000000"/>
                </a:solidFill>
                <a:ea typeface="MS PGothic" pitchFamily="34" charset="-128"/>
              </a:rPr>
              <a:t>Citrix, ICA, Program Neighborhood, MetaFrame, WinFrame, VideoFrame, and MultiWin are trademarks or registered trademarks of Citrix Systems, Inc.</a:t>
            </a:r>
            <a:endParaRPr lang="de-DE" sz="800" noProof="1" smtClean="0">
              <a:solidFill>
                <a:srgbClr val="000000"/>
              </a:solidFill>
              <a:ea typeface="MS PGothic" pitchFamily="34" charset="-128"/>
            </a:endParaRPr>
          </a:p>
          <a:p>
            <a:pPr>
              <a:lnSpc>
                <a:spcPct val="95000"/>
              </a:lnSpc>
              <a:spcBef>
                <a:spcPts val="400"/>
              </a:spcBef>
            </a:pPr>
            <a:r>
              <a:rPr lang="en-GB" sz="800" noProof="1" smtClean="0">
                <a:solidFill>
                  <a:srgbClr val="000000"/>
                </a:solidFill>
                <a:ea typeface="MS PGothic" pitchFamily="34" charset="-128"/>
              </a:rPr>
              <a:t>HTML, XML, XHTML and W3C are trademarks or registered trademarks of W3C®, World Wide Web Consortium, Massachusetts Institute of Technology. </a:t>
            </a:r>
            <a:endParaRPr lang="de-DE" sz="800" noProof="1" smtClean="0">
              <a:solidFill>
                <a:srgbClr val="000000"/>
              </a:solidFill>
              <a:ea typeface="MS PGothic" pitchFamily="34" charset="-128"/>
            </a:endParaRPr>
          </a:p>
          <a:p>
            <a:pPr>
              <a:lnSpc>
                <a:spcPct val="95000"/>
              </a:lnSpc>
              <a:spcBef>
                <a:spcPts val="400"/>
              </a:spcBef>
            </a:pPr>
            <a:r>
              <a:rPr lang="en-GB" sz="800" noProof="1" smtClean="0">
                <a:solidFill>
                  <a:srgbClr val="000000"/>
                </a:solidFill>
                <a:ea typeface="MS PGothic" pitchFamily="34" charset="-128"/>
              </a:rPr>
              <a:t>Java is a registered trademark of Sun Microsystems, Inc.</a:t>
            </a:r>
            <a:endParaRPr lang="de-DE" sz="800" noProof="1" smtClean="0">
              <a:solidFill>
                <a:srgbClr val="000000"/>
              </a:solidFill>
              <a:ea typeface="MS PGothic" pitchFamily="34" charset="-128"/>
            </a:endParaRPr>
          </a:p>
          <a:p>
            <a:pPr>
              <a:lnSpc>
                <a:spcPct val="95000"/>
              </a:lnSpc>
              <a:spcBef>
                <a:spcPts val="400"/>
              </a:spcBef>
            </a:pPr>
            <a:r>
              <a:rPr lang="en-GB" sz="800" noProof="1" smtClean="0">
                <a:solidFill>
                  <a:srgbClr val="000000"/>
                </a:solidFill>
                <a:ea typeface="MS PGothic" pitchFamily="34" charset="-128"/>
              </a:rPr>
              <a:t>JavaScript is a registered trademark of Sun Microsystems, Inc., used under license for technology invented and implemented by Netscape. </a:t>
            </a:r>
            <a:endParaRPr lang="de-DE" sz="800" noProof="1" smtClean="0">
              <a:solidFill>
                <a:srgbClr val="000000"/>
              </a:solidFill>
              <a:ea typeface="MS PGothic" pitchFamily="34" charset="-128"/>
            </a:endParaRPr>
          </a:p>
          <a:p>
            <a:pPr>
              <a:lnSpc>
                <a:spcPct val="95000"/>
              </a:lnSpc>
              <a:spcBef>
                <a:spcPts val="400"/>
              </a:spcBef>
            </a:pPr>
            <a:r>
              <a:rPr lang="en-US" sz="800" noProof="1" smtClean="0">
                <a:solidFill>
                  <a:srgbClr val="000000"/>
                </a:solidFill>
                <a:ea typeface="MS PGothic" pitchFamily="34" charset="-128"/>
              </a:rPr>
              <a:t>SAP, R/3, SAP NetWeaver, Duet, PartnerEdge, ByDesign, SAP BusinessObjects Explorer, StreamWork, and other SAP products and services mentioned herein as well as their respective logos are trademarks or registered trademarks of SAP AG in Germany and other countries.</a:t>
            </a:r>
            <a:endParaRPr lang="de-DE" sz="800" noProof="1" smtClean="0">
              <a:solidFill>
                <a:srgbClr val="000000"/>
              </a:solidFill>
              <a:ea typeface="MS PGothic" pitchFamily="34" charset="-128"/>
            </a:endParaRPr>
          </a:p>
        </p:txBody>
      </p:sp>
      <p:sp>
        <p:nvSpPr>
          <p:cNvPr id="11" name="TextBox 10"/>
          <p:cNvSpPr txBox="1"/>
          <p:nvPr userDrawn="1"/>
        </p:nvSpPr>
        <p:spPr bwMode="gray">
          <a:xfrm>
            <a:off x="432000" y="324000"/>
            <a:ext cx="7081597" cy="756000"/>
          </a:xfrm>
          <a:prstGeom prst="rect">
            <a:avLst/>
          </a:prstGeom>
        </p:spPr>
        <p:txBody>
          <a:bodyPr vert="horz" lIns="0" tIns="0" rIns="0" bIns="0" rtlCol="0" anchor="ctr" anchorCtr="0">
            <a:noAutofit/>
          </a:bodyPr>
          <a:lstStyle/>
          <a:p>
            <a:pPr>
              <a:spcBef>
                <a:spcPct val="0"/>
              </a:spcBef>
            </a:pPr>
            <a:r>
              <a:rPr lang="en-GB" sz="2400" b="1" dirty="0" smtClean="0">
                <a:solidFill>
                  <a:srgbClr val="666666"/>
                </a:solidFill>
              </a:rPr>
              <a:t>© </a:t>
            </a:r>
            <a:r>
              <a:rPr lang="de-DE" sz="2400" b="1" dirty="0" smtClean="0">
                <a:solidFill>
                  <a:srgbClr val="666666"/>
                </a:solidFill>
              </a:rPr>
              <a:t>2012 SAP AG. All rights reserved</a:t>
            </a:r>
          </a:p>
        </p:txBody>
      </p:sp>
      <p:sp>
        <p:nvSpPr>
          <p:cNvPr id="6" name="TextBox 5"/>
          <p:cNvSpPr txBox="1"/>
          <p:nvPr userDrawn="1"/>
        </p:nvSpPr>
        <p:spPr bwMode="gray">
          <a:xfrm>
            <a:off x="6206400" y="1692007"/>
            <a:ext cx="5553600" cy="3165995"/>
          </a:xfrm>
          <a:prstGeom prst="rect">
            <a:avLst/>
          </a:prstGeom>
          <a:noFill/>
        </p:spPr>
        <p:txBody>
          <a:bodyPr wrap="square" lIns="0" tIns="0" rIns="0" bIns="0" rtlCol="0">
            <a:spAutoFit/>
          </a:bodyPr>
          <a:lstStyle/>
          <a:p>
            <a:pPr fontAlgn="t">
              <a:lnSpc>
                <a:spcPct val="95000"/>
              </a:lnSpc>
              <a:spcBef>
                <a:spcPts val="400"/>
              </a:spcBef>
            </a:pPr>
            <a:r>
              <a:rPr lang="en-US" sz="800" noProof="1" smtClean="0">
                <a:solidFill>
                  <a:srgbClr val="000000"/>
                </a:solidFill>
                <a:ea typeface="MS PGothic" pitchFamily="34" charset="-128"/>
              </a:rPr>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Software Ltd. Business Objects is an SAP company.</a:t>
            </a:r>
            <a:endParaRPr lang="de-DE" sz="800" noProof="1" smtClean="0">
              <a:solidFill>
                <a:srgbClr val="000000"/>
              </a:solidFill>
              <a:ea typeface="MS PGothic" pitchFamily="34" charset="-128"/>
            </a:endParaRPr>
          </a:p>
          <a:p>
            <a:pPr>
              <a:lnSpc>
                <a:spcPct val="95000"/>
              </a:lnSpc>
              <a:spcBef>
                <a:spcPts val="400"/>
              </a:spcBef>
            </a:pPr>
            <a:r>
              <a:rPr lang="en-GB" sz="800" noProof="1" smtClean="0">
                <a:solidFill>
                  <a:srgbClr val="000000"/>
                </a:solidFill>
                <a:ea typeface="MS PGothic" pitchFamily="34" charset="-128"/>
              </a:rPr>
              <a:t>Sybase and Adaptive Server, iAnywhere, Sybase 365, SQL Anywhere, and other Sybase products and services mentioned herein as well as their respective logos are trademarks or registered trademarks of Sybase, Inc. Sybase is an SAP company.</a:t>
            </a:r>
            <a:endParaRPr lang="de-DE" sz="800" noProof="1" smtClean="0">
              <a:solidFill>
                <a:srgbClr val="000000"/>
              </a:solidFill>
              <a:ea typeface="MS PGothic" pitchFamily="34" charset="-128"/>
            </a:endParaRPr>
          </a:p>
          <a:p>
            <a:pPr>
              <a:lnSpc>
                <a:spcPct val="95000"/>
              </a:lnSpc>
              <a:spcBef>
                <a:spcPts val="400"/>
              </a:spcBef>
            </a:pPr>
            <a:r>
              <a:rPr lang="en-GB" sz="800" noProof="1" smtClean="0">
                <a:solidFill>
                  <a:srgbClr val="000000"/>
                </a:solidFill>
                <a:ea typeface="MS PGothic" pitchFamily="34" charset="-128"/>
              </a:rPr>
              <a:t>All other product and service names mentioned are the trademarks of their respective companies. Data contained in this document serves informational purposes only. National product specifications may vary.</a:t>
            </a:r>
            <a:endParaRPr lang="de-DE" sz="800" noProof="1" smtClean="0">
              <a:solidFill>
                <a:srgbClr val="000000"/>
              </a:solidFill>
              <a:ea typeface="MS PGothic" pitchFamily="34" charset="-128"/>
            </a:endParaRPr>
          </a:p>
          <a:p>
            <a:pPr>
              <a:lnSpc>
                <a:spcPct val="95000"/>
              </a:lnSpc>
              <a:spcBef>
                <a:spcPts val="400"/>
              </a:spcBef>
            </a:pPr>
            <a:r>
              <a:rPr lang="en-US" sz="800" noProof="1" smtClean="0">
                <a:solidFill>
                  <a:srgbClr val="000000"/>
                </a:solidFill>
                <a:ea typeface="MS PGothic" pitchFamily="34" charset="-128"/>
              </a:rPr>
              <a:t>The information in this document is proprietary to SAP. No part of this document may be reproduced, copied, or transmitted in any form or for any purpose without the express prior written permission of SAP AG.</a:t>
            </a:r>
            <a:endParaRPr lang="de-DE" sz="800" noProof="1" smtClean="0">
              <a:solidFill>
                <a:srgbClr val="000000"/>
              </a:solidFill>
              <a:ea typeface="MS PGothic" pitchFamily="34" charset="-128"/>
            </a:endParaRPr>
          </a:p>
          <a:p>
            <a:pPr>
              <a:lnSpc>
                <a:spcPct val="95000"/>
              </a:lnSpc>
              <a:spcBef>
                <a:spcPts val="400"/>
              </a:spcBef>
            </a:pPr>
            <a:r>
              <a:rPr lang="en-US" sz="800" noProof="1" smtClean="0">
                <a:solidFill>
                  <a:srgbClr val="000000"/>
                </a:solidFill>
                <a:ea typeface="MS PGothic" pitchFamily="34" charset="-128"/>
              </a:rPr>
              <a:t>This document is a preliminary version and not subject to your license agreement or any other agreement with SAP. This document contains only intended strategies, developments, and functionalities of the SAP® product and is not intended to be binding upon SAP to any particular course of business, product strategy, and/or development. Please note that this document is subject to change and may be changed by SAP at any time without notice.</a:t>
            </a:r>
            <a:endParaRPr lang="de-DE" sz="800" noProof="1" smtClean="0">
              <a:solidFill>
                <a:srgbClr val="000000"/>
              </a:solidFill>
              <a:ea typeface="MS PGothic" pitchFamily="34" charset="-128"/>
            </a:endParaRPr>
          </a:p>
          <a:p>
            <a:pPr>
              <a:lnSpc>
                <a:spcPct val="95000"/>
              </a:lnSpc>
              <a:spcBef>
                <a:spcPts val="400"/>
              </a:spcBef>
            </a:pPr>
            <a:r>
              <a:rPr lang="en-US" sz="800" noProof="1" smtClean="0">
                <a:solidFill>
                  <a:srgbClr val="000000"/>
                </a:solidFill>
                <a:ea typeface="MS PGothic" pitchFamily="34" charset="-128"/>
              </a:rPr>
              <a:t>SAP assumes no responsibility for errors or omissions in this document. SAP does not warrant the accuracy or completeness of the information, text, graphics, links, or other items contained within this material. This document is provided without a warranty of any kind, either express or implied, including but not limited to the implied warranties of merchantability, fitness for a particular purpose, or non-infringement.</a:t>
            </a:r>
            <a:endParaRPr lang="de-DE" sz="800" noProof="1" smtClean="0">
              <a:solidFill>
                <a:srgbClr val="000000"/>
              </a:solidFill>
              <a:ea typeface="MS PGothic" pitchFamily="34" charset="-128"/>
            </a:endParaRPr>
          </a:p>
          <a:p>
            <a:pPr>
              <a:lnSpc>
                <a:spcPct val="95000"/>
              </a:lnSpc>
              <a:spcBef>
                <a:spcPts val="400"/>
              </a:spcBef>
            </a:pPr>
            <a:r>
              <a:rPr lang="en-US" sz="800" noProof="1" smtClean="0">
                <a:solidFill>
                  <a:srgbClr val="000000"/>
                </a:solidFill>
                <a:ea typeface="MS PGothic" pitchFamily="34" charset="-128"/>
              </a:rPr>
              <a:t>SAP shall have no liability for damages of any kind including without limitation direct, special, indirect, or consequential damages that may result from the use of these materials. This limitation shall not apply in cases of intent or gross negligence.</a:t>
            </a:r>
            <a:endParaRPr lang="de-DE" sz="800" noProof="1" smtClean="0">
              <a:solidFill>
                <a:srgbClr val="000000"/>
              </a:solidFill>
              <a:ea typeface="MS PGothic" pitchFamily="34" charset="-128"/>
            </a:endParaRPr>
          </a:p>
          <a:p>
            <a:pPr>
              <a:lnSpc>
                <a:spcPct val="95000"/>
              </a:lnSpc>
              <a:spcBef>
                <a:spcPts val="400"/>
              </a:spcBef>
            </a:pPr>
            <a:r>
              <a:rPr lang="en-US" sz="800" noProof="1" smtClean="0">
                <a:solidFill>
                  <a:srgbClr val="000000"/>
                </a:solidFill>
                <a:ea typeface="MS PGothic" pitchFamily="34" charset="-128"/>
              </a:rPr>
              <a:t>The statutory liability for personal injury and defective products is not affected. SAP has no control over the information that you may access through the use of hot links contained in these materials and does not endorse your use of third-party Web pages nor provide any warranty whatsoever relating to third-party Web pages.</a:t>
            </a:r>
            <a:endParaRPr lang="en-US" sz="800" noProof="1">
              <a:solidFill>
                <a:srgbClr val="000000"/>
              </a:solidFill>
              <a:ea typeface="MS PGothic" pitchFamily="34" charset="-128"/>
            </a:endParaRPr>
          </a:p>
        </p:txBody>
      </p:sp>
    </p:spTree>
    <p:extLst>
      <p:ext uri="{BB962C8B-B14F-4D97-AF65-F5344CB8AC3E}">
        <p14:creationId xmlns:p14="http://schemas.microsoft.com/office/powerpoint/2010/main" val="2115872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With Release name, two lines - Solution Enhancements">
    <p:spTree>
      <p:nvGrpSpPr>
        <p:cNvPr id="1" name=""/>
        <p:cNvGrpSpPr/>
        <p:nvPr/>
      </p:nvGrpSpPr>
      <p:grpSpPr>
        <a:xfrm>
          <a:off x="0" y="0"/>
          <a:ext cx="0" cy="0"/>
          <a:chOff x="0" y="0"/>
          <a:chExt cx="0" cy="0"/>
        </a:xfrm>
      </p:grpSpPr>
      <p:sp>
        <p:nvSpPr>
          <p:cNvPr id="14" name="TextBox 13"/>
          <p:cNvSpPr txBox="1"/>
          <p:nvPr userDrawn="1"/>
        </p:nvSpPr>
        <p:spPr>
          <a:xfrm>
            <a:off x="432000" y="2318891"/>
            <a:ext cx="2016578" cy="215444"/>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400" b="1" kern="0" dirty="0" smtClean="0">
                <a:solidFill>
                  <a:srgbClr val="000000"/>
                </a:solidFill>
                <a:ea typeface="Arial Unicode MS" pitchFamily="34" charset="-128"/>
                <a:cs typeface="Arial Unicode MS" pitchFamily="34" charset="-128"/>
              </a:rPr>
              <a:t>Solution enhancements</a:t>
            </a:r>
          </a:p>
        </p:txBody>
      </p:sp>
      <p:cxnSp>
        <p:nvCxnSpPr>
          <p:cNvPr id="16" name="Straight Connector 15"/>
          <p:cNvCxnSpPr/>
          <p:nvPr userDrawn="1"/>
        </p:nvCxnSpPr>
        <p:spPr>
          <a:xfrm>
            <a:off x="432000" y="2580909"/>
            <a:ext cx="552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6246175" y="2318891"/>
            <a:ext cx="1062791" cy="215444"/>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400" b="1" kern="0" dirty="0" smtClean="0">
                <a:solidFill>
                  <a:srgbClr val="000000"/>
                </a:solidFill>
                <a:ea typeface="Arial Unicode MS" pitchFamily="34" charset="-128"/>
                <a:cs typeface="Arial Unicode MS" pitchFamily="34" charset="-128"/>
              </a:rPr>
              <a:t>Key benefits</a:t>
            </a:r>
          </a:p>
        </p:txBody>
      </p:sp>
      <p:cxnSp>
        <p:nvCxnSpPr>
          <p:cNvPr id="18" name="Straight Connector 17"/>
          <p:cNvCxnSpPr/>
          <p:nvPr userDrawn="1"/>
        </p:nvCxnSpPr>
        <p:spPr>
          <a:xfrm>
            <a:off x="6246151" y="2580909"/>
            <a:ext cx="552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bwMode="gray"/>
        <p:txBody>
          <a:bodyPr/>
          <a:lstStyle>
            <a:lvl1pPr>
              <a:defRPr/>
            </a:lvl1pPr>
          </a:lstStyle>
          <a:p>
            <a:r>
              <a:rPr lang="en-US" noProof="0" smtClean="0"/>
              <a:t>Insert page title</a:t>
            </a:r>
            <a:endParaRPr lang="en-US" dirty="0"/>
          </a:p>
        </p:txBody>
      </p:sp>
      <p:sp>
        <p:nvSpPr>
          <p:cNvPr id="10" name="Text Placeholder 12"/>
          <p:cNvSpPr>
            <a:spLocks noGrp="1"/>
          </p:cNvSpPr>
          <p:nvPr userDrawn="1">
            <p:ph type="body" sz="quarter" idx="13" hasCustomPrompt="1"/>
          </p:nvPr>
        </p:nvSpPr>
        <p:spPr>
          <a:xfrm>
            <a:off x="432000" y="2580912"/>
            <a:ext cx="5520000" cy="3224579"/>
          </a:xfrm>
        </p:spPr>
        <p:txBody>
          <a:bodyPr tIns="108000"/>
          <a:lstStyle>
            <a:lvl1pPr marL="180000" marR="0" indent="-180000" algn="l" defTabSz="914400" rtl="0" eaLnBrk="1" fontAlgn="auto" latinLnBrk="0" hangingPunct="1">
              <a:lnSpc>
                <a:spcPct val="100000"/>
              </a:lnSpc>
              <a:spcBef>
                <a:spcPts val="400"/>
              </a:spcBef>
              <a:spcAft>
                <a:spcPts val="0"/>
              </a:spcAft>
              <a:buClr>
                <a:schemeClr val="accent1"/>
              </a:buClr>
              <a:buSzPct val="100000"/>
              <a:buFont typeface="Wingdings" pitchFamily="2" charset="2"/>
              <a:buChar char=""/>
              <a:tabLst/>
              <a:defRPr sz="1200" b="0"/>
            </a:lvl1pPr>
            <a:lvl2pPr marL="270000" indent="-180000">
              <a:spcBef>
                <a:spcPts val="400"/>
              </a:spcBef>
              <a:buSzPct val="100000"/>
              <a:buFont typeface="Wingdings" pitchFamily="2" charset="2"/>
              <a:buChar char=""/>
              <a:defRPr sz="1400"/>
            </a:lvl2pPr>
            <a:lvl3pPr marL="360000" indent="-180000">
              <a:buClr>
                <a:schemeClr val="accent2"/>
              </a:buClr>
              <a:buFont typeface="Arial" pitchFamily="34" charset="0"/>
              <a:buChar char="–"/>
              <a:defRPr sz="1200"/>
            </a:lvl3pPr>
            <a:lvl4pPr marL="447675" marR="0" indent="-177800" algn="l" defTabSz="914400" rtl="0" eaLnBrk="1" fontAlgn="auto" latinLnBrk="0" hangingPunct="1">
              <a:lnSpc>
                <a:spcPct val="100000"/>
              </a:lnSpc>
              <a:spcBef>
                <a:spcPts val="420"/>
              </a:spcBef>
              <a:spcAft>
                <a:spcPts val="0"/>
              </a:spcAft>
              <a:buClr>
                <a:schemeClr val="accent2"/>
              </a:buClr>
              <a:buSzPct val="100000"/>
              <a:buFont typeface="Arial" pitchFamily="34" charset="0"/>
              <a:buNone/>
              <a:tabLst/>
              <a:defRPr sz="1200"/>
            </a:lvl4pPr>
          </a:lstStyle>
          <a:p>
            <a:pPr lvl="0"/>
            <a:r>
              <a:rPr lang="en-US" dirty="0" smtClean="0"/>
              <a:t>Add text</a:t>
            </a:r>
          </a:p>
          <a:p>
            <a:pPr lvl="2"/>
            <a:r>
              <a:rPr lang="en-US" dirty="0" smtClean="0"/>
              <a:t>text</a:t>
            </a:r>
          </a:p>
        </p:txBody>
      </p:sp>
      <p:sp>
        <p:nvSpPr>
          <p:cNvPr id="11" name="Text Placeholder 12"/>
          <p:cNvSpPr>
            <a:spLocks noGrp="1"/>
          </p:cNvSpPr>
          <p:nvPr userDrawn="1">
            <p:ph type="body" sz="quarter" idx="14" hasCustomPrompt="1"/>
          </p:nvPr>
        </p:nvSpPr>
        <p:spPr>
          <a:xfrm>
            <a:off x="6243175" y="2580912"/>
            <a:ext cx="5520000" cy="3224579"/>
          </a:xfrm>
        </p:spPr>
        <p:txBody>
          <a:bodyPr tIns="108000"/>
          <a:lstStyle>
            <a:lvl1pPr marL="180000" marR="0" indent="-180000" algn="l" defTabSz="914400" rtl="0" eaLnBrk="1" fontAlgn="auto" latinLnBrk="0" hangingPunct="1">
              <a:lnSpc>
                <a:spcPct val="100000"/>
              </a:lnSpc>
              <a:spcBef>
                <a:spcPts val="400"/>
              </a:spcBef>
              <a:spcAft>
                <a:spcPts val="0"/>
              </a:spcAft>
              <a:buClr>
                <a:schemeClr val="accent1"/>
              </a:buClr>
              <a:buSzPct val="100000"/>
              <a:buFont typeface="Wingdings" pitchFamily="2" charset="2"/>
              <a:buChar char=""/>
              <a:tabLst/>
              <a:defRPr sz="1200" b="0"/>
            </a:lvl1pPr>
            <a:lvl2pPr marL="270000" indent="-180000">
              <a:spcBef>
                <a:spcPts val="400"/>
              </a:spcBef>
              <a:buSzPct val="100000"/>
              <a:buFont typeface="Wingdings" pitchFamily="2" charset="2"/>
              <a:buChar char=""/>
              <a:defRPr sz="1400"/>
            </a:lvl2pPr>
            <a:lvl3pPr marL="360000" indent="-180000">
              <a:buClr>
                <a:schemeClr val="accent2"/>
              </a:buClr>
              <a:buFont typeface="Arial" pitchFamily="34" charset="0"/>
              <a:buChar char="–"/>
              <a:defRPr sz="1200"/>
            </a:lvl3pPr>
            <a:lvl4pPr marL="447675" marR="0" indent="-177800" algn="l" defTabSz="914400" rtl="0" eaLnBrk="1" fontAlgn="auto" latinLnBrk="0" hangingPunct="1">
              <a:lnSpc>
                <a:spcPct val="100000"/>
              </a:lnSpc>
              <a:spcBef>
                <a:spcPts val="420"/>
              </a:spcBef>
              <a:spcAft>
                <a:spcPts val="0"/>
              </a:spcAft>
              <a:buClr>
                <a:schemeClr val="accent2"/>
              </a:buClr>
              <a:buSzPct val="100000"/>
              <a:buFont typeface="Arial" pitchFamily="34" charset="0"/>
              <a:buNone/>
              <a:tabLst/>
              <a:defRPr sz="1200"/>
            </a:lvl4pPr>
          </a:lstStyle>
          <a:p>
            <a:pPr lvl="0"/>
            <a:r>
              <a:rPr lang="en-US" dirty="0" smtClean="0"/>
              <a:t>Add text</a:t>
            </a:r>
          </a:p>
          <a:p>
            <a:pPr lvl="2"/>
            <a:r>
              <a:rPr lang="en-US" dirty="0" smtClean="0"/>
              <a:t>text</a:t>
            </a:r>
          </a:p>
        </p:txBody>
      </p:sp>
      <p:sp>
        <p:nvSpPr>
          <p:cNvPr id="12" name="Text Placeholder 11"/>
          <p:cNvSpPr>
            <a:spLocks noGrp="1"/>
          </p:cNvSpPr>
          <p:nvPr>
            <p:ph type="body" sz="quarter" idx="12" hasCustomPrompt="1"/>
          </p:nvPr>
        </p:nvSpPr>
        <p:spPr>
          <a:xfrm>
            <a:off x="432000" y="1690691"/>
            <a:ext cx="11328000" cy="430887"/>
          </a:xfrm>
        </p:spPr>
        <p:txBody>
          <a:bodyPr>
            <a:spAutoFit/>
          </a:bodyPr>
          <a:lstStyle>
            <a:lvl1pPr>
              <a:defRPr sz="1400">
                <a:solidFill>
                  <a:schemeClr val="tx1"/>
                </a:solidFill>
              </a:defRPr>
            </a:lvl1pPr>
            <a:lvl2pPr marL="180000" indent="-180000">
              <a:spcBef>
                <a:spcPts val="400"/>
              </a:spcBef>
              <a:buSzPct val="100000"/>
              <a:buFont typeface="Wingdings" pitchFamily="2" charset="2"/>
              <a:buChar char=""/>
              <a:defRPr sz="1400"/>
            </a:lvl2pPr>
            <a:lvl3pPr>
              <a:defRPr sz="1400" baseline="0"/>
            </a:lvl3pPr>
          </a:lstStyle>
          <a:p>
            <a:pPr lvl="0"/>
            <a:r>
              <a:rPr lang="en-US" dirty="0" smtClean="0"/>
              <a:t>Add text</a:t>
            </a:r>
            <a:br>
              <a:rPr lang="en-US" dirty="0" smtClean="0"/>
            </a:br>
            <a:endParaRPr lang="en-US" dirty="0" smtClean="0"/>
          </a:p>
        </p:txBody>
      </p:sp>
      <p:sp>
        <p:nvSpPr>
          <p:cNvPr id="13" name="Content Placeholder 5"/>
          <p:cNvSpPr>
            <a:spLocks noGrp="1"/>
          </p:cNvSpPr>
          <p:nvPr>
            <p:ph sz="quarter" idx="15" hasCustomPrompt="1"/>
          </p:nvPr>
        </p:nvSpPr>
        <p:spPr>
          <a:xfrm>
            <a:off x="0" y="6086475"/>
            <a:ext cx="12192000" cy="252000"/>
          </a:xfrm>
          <a:solidFill>
            <a:schemeClr val="accent1"/>
          </a:solidFill>
          <a:ln w="9525">
            <a:noFill/>
            <a:round/>
            <a:headEnd/>
            <a:tailEnd/>
          </a:ln>
        </p:spPr>
        <p:txBody>
          <a:bodyPr vert="horz" lIns="0" tIns="0" rIns="0" bIns="0" rtlCol="0" anchor="ctr" anchorCtr="0">
            <a:noAutofit/>
          </a:bodyPr>
          <a:lstStyle>
            <a:lvl1pPr marL="0" marR="0" indent="0" algn="ctr" defTabSz="914400" rtl="0" eaLnBrk="1" fontAlgn="base" latinLnBrk="0" hangingPunct="1">
              <a:lnSpc>
                <a:spcPct val="100000"/>
              </a:lnSpc>
              <a:spcBef>
                <a:spcPts val="1620"/>
              </a:spcBef>
              <a:spcAft>
                <a:spcPct val="0"/>
              </a:spcAft>
              <a:buClr>
                <a:schemeClr val="accent1"/>
              </a:buClr>
              <a:buSzPct val="80000"/>
              <a:buFontTx/>
              <a:buNone/>
              <a:tabLst/>
              <a:defRPr lang="en-US" sz="1200" b="1" kern="1200" baseline="0" noProof="0" dirty="0" smtClean="0">
                <a:solidFill>
                  <a:schemeClr val="tx1"/>
                </a:solidFill>
                <a:latin typeface="Arial"/>
                <a:ea typeface="+mn-ea"/>
                <a:cs typeface="+mn-cs"/>
              </a:defRPr>
            </a:lvl1pPr>
            <a:lvl2pPr algn="ctr">
              <a:defRPr/>
            </a:lvl2pPr>
            <a:lvl3pPr algn="ctr">
              <a:defRPr/>
            </a:lvl3pPr>
            <a:lvl4pPr algn="ctr">
              <a:defRPr/>
            </a:lvl4pPr>
            <a:lvl5pPr algn="ctr">
              <a:buNone/>
              <a:defRPr/>
            </a:lvl5pPr>
          </a:lstStyle>
          <a:p>
            <a:pPr marL="0" marR="0" lvl="0" indent="0" algn="ctr" defTabSz="914400" rtl="0" eaLnBrk="1" fontAlgn="base" latinLnBrk="0" hangingPunct="1">
              <a:lnSpc>
                <a:spcPct val="100000"/>
              </a:lnSpc>
              <a:spcBef>
                <a:spcPts val="1620"/>
              </a:spcBef>
              <a:spcAft>
                <a:spcPct val="0"/>
              </a:spcAft>
              <a:buClr>
                <a:schemeClr val="accent1"/>
              </a:buClr>
              <a:buSzPct val="80000"/>
              <a:buFontTx/>
              <a:buNone/>
              <a:tabLst/>
            </a:pPr>
            <a:r>
              <a:rPr lang="en-US" dirty="0" smtClean="0"/>
              <a:t>Add Solution today / Planned innovations or Future direction</a:t>
            </a:r>
          </a:p>
        </p:txBody>
      </p:sp>
    </p:spTree>
    <p:extLst>
      <p:ext uri="{BB962C8B-B14F-4D97-AF65-F5344CB8AC3E}">
        <p14:creationId xmlns:p14="http://schemas.microsoft.com/office/powerpoint/2010/main" val="32298676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With Release name - Solution Enhancements">
    <p:spTree>
      <p:nvGrpSpPr>
        <p:cNvPr id="1" name=""/>
        <p:cNvGrpSpPr/>
        <p:nvPr/>
      </p:nvGrpSpPr>
      <p:grpSpPr>
        <a:xfrm>
          <a:off x="0" y="0"/>
          <a:ext cx="0" cy="0"/>
          <a:chOff x="0" y="0"/>
          <a:chExt cx="0" cy="0"/>
        </a:xfrm>
      </p:grpSpPr>
      <p:sp>
        <p:nvSpPr>
          <p:cNvPr id="14" name="TextBox 13"/>
          <p:cNvSpPr txBox="1"/>
          <p:nvPr userDrawn="1"/>
        </p:nvSpPr>
        <p:spPr>
          <a:xfrm>
            <a:off x="432000" y="2112633"/>
            <a:ext cx="2016578" cy="215444"/>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400" b="1" kern="0" dirty="0" smtClean="0">
                <a:solidFill>
                  <a:srgbClr val="000000"/>
                </a:solidFill>
                <a:ea typeface="Arial Unicode MS" pitchFamily="34" charset="-128"/>
                <a:cs typeface="Arial Unicode MS" pitchFamily="34" charset="-128"/>
              </a:rPr>
              <a:t>Solution enhancements</a:t>
            </a:r>
          </a:p>
        </p:txBody>
      </p:sp>
      <p:cxnSp>
        <p:nvCxnSpPr>
          <p:cNvPr id="16" name="Straight Connector 15"/>
          <p:cNvCxnSpPr/>
          <p:nvPr userDrawn="1"/>
        </p:nvCxnSpPr>
        <p:spPr>
          <a:xfrm>
            <a:off x="432000" y="2374651"/>
            <a:ext cx="552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6246175" y="2112633"/>
            <a:ext cx="1062791" cy="215444"/>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400" b="1" kern="0" dirty="0" smtClean="0">
                <a:solidFill>
                  <a:srgbClr val="000000"/>
                </a:solidFill>
                <a:ea typeface="Arial Unicode MS" pitchFamily="34" charset="-128"/>
                <a:cs typeface="Arial Unicode MS" pitchFamily="34" charset="-128"/>
              </a:rPr>
              <a:t>Key benefits</a:t>
            </a:r>
          </a:p>
        </p:txBody>
      </p:sp>
      <p:cxnSp>
        <p:nvCxnSpPr>
          <p:cNvPr id="18" name="Straight Connector 17"/>
          <p:cNvCxnSpPr/>
          <p:nvPr userDrawn="1"/>
        </p:nvCxnSpPr>
        <p:spPr>
          <a:xfrm>
            <a:off x="6246151" y="2374651"/>
            <a:ext cx="552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bwMode="gray"/>
        <p:txBody>
          <a:bodyPr/>
          <a:lstStyle>
            <a:lvl1pPr>
              <a:defRPr/>
            </a:lvl1pPr>
          </a:lstStyle>
          <a:p>
            <a:r>
              <a:rPr lang="en-US" noProof="0" smtClean="0"/>
              <a:t>Insert page title</a:t>
            </a:r>
            <a:endParaRPr lang="en-US" dirty="0"/>
          </a:p>
        </p:txBody>
      </p:sp>
      <p:sp>
        <p:nvSpPr>
          <p:cNvPr id="10" name="Text Placeholder 12"/>
          <p:cNvSpPr>
            <a:spLocks noGrp="1"/>
          </p:cNvSpPr>
          <p:nvPr userDrawn="1">
            <p:ph type="body" sz="quarter" idx="13" hasCustomPrompt="1"/>
          </p:nvPr>
        </p:nvSpPr>
        <p:spPr>
          <a:xfrm>
            <a:off x="432000" y="2374656"/>
            <a:ext cx="5520000" cy="3430837"/>
          </a:xfrm>
        </p:spPr>
        <p:txBody>
          <a:bodyPr tIns="108000"/>
          <a:lstStyle>
            <a:lvl1pPr marL="180000" marR="0" indent="-180000" algn="l" defTabSz="914400" rtl="0" eaLnBrk="1" fontAlgn="auto" latinLnBrk="0" hangingPunct="1">
              <a:lnSpc>
                <a:spcPct val="100000"/>
              </a:lnSpc>
              <a:spcBef>
                <a:spcPts val="400"/>
              </a:spcBef>
              <a:spcAft>
                <a:spcPts val="0"/>
              </a:spcAft>
              <a:buClr>
                <a:schemeClr val="accent1"/>
              </a:buClr>
              <a:buSzPct val="100000"/>
              <a:buFont typeface="Wingdings" pitchFamily="2" charset="2"/>
              <a:buChar char=""/>
              <a:tabLst/>
              <a:defRPr sz="1200" b="0"/>
            </a:lvl1pPr>
            <a:lvl2pPr marL="270000" indent="-180000">
              <a:spcBef>
                <a:spcPts val="400"/>
              </a:spcBef>
              <a:buSzPct val="100000"/>
              <a:buFont typeface="Wingdings" pitchFamily="2" charset="2"/>
              <a:buChar char=""/>
              <a:defRPr sz="1400"/>
            </a:lvl2pPr>
            <a:lvl3pPr marL="360000" indent="-180000">
              <a:buClr>
                <a:schemeClr val="accent2"/>
              </a:buClr>
              <a:buFont typeface="Arial" pitchFamily="34" charset="0"/>
              <a:buChar char="–"/>
              <a:defRPr sz="1200"/>
            </a:lvl3pPr>
            <a:lvl4pPr marL="447675" marR="0" indent="-177800" algn="l" defTabSz="914400" rtl="0" eaLnBrk="1" fontAlgn="auto" latinLnBrk="0" hangingPunct="1">
              <a:lnSpc>
                <a:spcPct val="100000"/>
              </a:lnSpc>
              <a:spcBef>
                <a:spcPts val="420"/>
              </a:spcBef>
              <a:spcAft>
                <a:spcPts val="0"/>
              </a:spcAft>
              <a:buClr>
                <a:schemeClr val="accent2"/>
              </a:buClr>
              <a:buSzPct val="100000"/>
              <a:buFont typeface="Arial" pitchFamily="34" charset="0"/>
              <a:buNone/>
              <a:tabLst/>
              <a:defRPr sz="1200"/>
            </a:lvl4pPr>
          </a:lstStyle>
          <a:p>
            <a:pPr lvl="0"/>
            <a:r>
              <a:rPr lang="en-US" dirty="0" smtClean="0"/>
              <a:t>Add text</a:t>
            </a:r>
          </a:p>
          <a:p>
            <a:pPr lvl="2"/>
            <a:r>
              <a:rPr lang="en-US" dirty="0" smtClean="0"/>
              <a:t>text</a:t>
            </a:r>
          </a:p>
        </p:txBody>
      </p:sp>
      <p:sp>
        <p:nvSpPr>
          <p:cNvPr id="11" name="Text Placeholder 12"/>
          <p:cNvSpPr>
            <a:spLocks noGrp="1"/>
          </p:cNvSpPr>
          <p:nvPr userDrawn="1">
            <p:ph type="body" sz="quarter" idx="14" hasCustomPrompt="1"/>
          </p:nvPr>
        </p:nvSpPr>
        <p:spPr>
          <a:xfrm>
            <a:off x="6243175" y="2374656"/>
            <a:ext cx="5520000" cy="3430837"/>
          </a:xfrm>
        </p:spPr>
        <p:txBody>
          <a:bodyPr tIns="108000"/>
          <a:lstStyle>
            <a:lvl1pPr marL="180000" marR="0" indent="-180000" algn="l" defTabSz="914400" rtl="0" eaLnBrk="1" fontAlgn="auto" latinLnBrk="0" hangingPunct="1">
              <a:lnSpc>
                <a:spcPct val="100000"/>
              </a:lnSpc>
              <a:spcBef>
                <a:spcPts val="400"/>
              </a:spcBef>
              <a:spcAft>
                <a:spcPts val="0"/>
              </a:spcAft>
              <a:buClr>
                <a:schemeClr val="accent1"/>
              </a:buClr>
              <a:buSzPct val="100000"/>
              <a:buFont typeface="Wingdings" pitchFamily="2" charset="2"/>
              <a:buChar char=""/>
              <a:tabLst/>
              <a:defRPr sz="1200" b="0"/>
            </a:lvl1pPr>
            <a:lvl2pPr marL="270000" indent="-180000">
              <a:spcBef>
                <a:spcPts val="400"/>
              </a:spcBef>
              <a:buSzPct val="100000"/>
              <a:buFont typeface="Wingdings" pitchFamily="2" charset="2"/>
              <a:buChar char=""/>
              <a:defRPr sz="1400"/>
            </a:lvl2pPr>
            <a:lvl3pPr marL="360000" indent="-180000">
              <a:buClr>
                <a:schemeClr val="accent2"/>
              </a:buClr>
              <a:buFont typeface="Arial" pitchFamily="34" charset="0"/>
              <a:buChar char="–"/>
              <a:defRPr sz="1200"/>
            </a:lvl3pPr>
            <a:lvl4pPr marL="447675" marR="0" indent="-177800" algn="l" defTabSz="914400" rtl="0" eaLnBrk="1" fontAlgn="auto" latinLnBrk="0" hangingPunct="1">
              <a:lnSpc>
                <a:spcPct val="100000"/>
              </a:lnSpc>
              <a:spcBef>
                <a:spcPts val="420"/>
              </a:spcBef>
              <a:spcAft>
                <a:spcPts val="0"/>
              </a:spcAft>
              <a:buClr>
                <a:schemeClr val="accent2"/>
              </a:buClr>
              <a:buSzPct val="100000"/>
              <a:buFont typeface="Arial" pitchFamily="34" charset="0"/>
              <a:buNone/>
              <a:tabLst/>
              <a:defRPr sz="1200"/>
            </a:lvl4pPr>
          </a:lstStyle>
          <a:p>
            <a:pPr lvl="0"/>
            <a:r>
              <a:rPr lang="en-US" dirty="0" smtClean="0"/>
              <a:t>Add text</a:t>
            </a:r>
          </a:p>
          <a:p>
            <a:pPr lvl="2"/>
            <a:r>
              <a:rPr lang="en-US" dirty="0" smtClean="0"/>
              <a:t>text</a:t>
            </a:r>
          </a:p>
        </p:txBody>
      </p:sp>
      <p:sp>
        <p:nvSpPr>
          <p:cNvPr id="12" name="Text Placeholder 11"/>
          <p:cNvSpPr>
            <a:spLocks noGrp="1"/>
          </p:cNvSpPr>
          <p:nvPr>
            <p:ph type="body" sz="quarter" idx="12" hasCustomPrompt="1"/>
          </p:nvPr>
        </p:nvSpPr>
        <p:spPr>
          <a:xfrm>
            <a:off x="432000" y="1690688"/>
            <a:ext cx="11328000" cy="215444"/>
          </a:xfrm>
        </p:spPr>
        <p:txBody>
          <a:bodyPr>
            <a:spAutoFit/>
          </a:bodyPr>
          <a:lstStyle>
            <a:lvl1pPr>
              <a:defRPr sz="1400">
                <a:solidFill>
                  <a:schemeClr val="tx1"/>
                </a:solidFill>
              </a:defRPr>
            </a:lvl1pPr>
            <a:lvl2pPr marL="180000" indent="-180000">
              <a:spcBef>
                <a:spcPts val="400"/>
              </a:spcBef>
              <a:buSzPct val="100000"/>
              <a:buFont typeface="Wingdings" pitchFamily="2" charset="2"/>
              <a:buChar char=""/>
              <a:defRPr sz="1400"/>
            </a:lvl2pPr>
            <a:lvl3pPr>
              <a:defRPr sz="1400" baseline="0"/>
            </a:lvl3pPr>
          </a:lstStyle>
          <a:p>
            <a:pPr lvl="0"/>
            <a:r>
              <a:rPr lang="en-US" dirty="0" smtClean="0"/>
              <a:t>Add text</a:t>
            </a:r>
          </a:p>
        </p:txBody>
      </p:sp>
      <p:sp>
        <p:nvSpPr>
          <p:cNvPr id="13" name="Content Placeholder 5"/>
          <p:cNvSpPr>
            <a:spLocks noGrp="1"/>
          </p:cNvSpPr>
          <p:nvPr>
            <p:ph sz="quarter" idx="15" hasCustomPrompt="1"/>
          </p:nvPr>
        </p:nvSpPr>
        <p:spPr>
          <a:xfrm>
            <a:off x="0" y="6086475"/>
            <a:ext cx="12192000" cy="252000"/>
          </a:xfrm>
          <a:solidFill>
            <a:schemeClr val="accent1"/>
          </a:solidFill>
          <a:ln w="9525">
            <a:noFill/>
            <a:round/>
            <a:headEnd/>
            <a:tailEnd/>
          </a:ln>
        </p:spPr>
        <p:txBody>
          <a:bodyPr vert="horz" lIns="0" tIns="0" rIns="0" bIns="0" rtlCol="0" anchor="ctr" anchorCtr="0">
            <a:noAutofit/>
          </a:bodyPr>
          <a:lstStyle>
            <a:lvl1pPr marL="0" marR="0" indent="0" algn="ctr" defTabSz="914400" rtl="0" eaLnBrk="1" fontAlgn="base" latinLnBrk="0" hangingPunct="1">
              <a:lnSpc>
                <a:spcPct val="100000"/>
              </a:lnSpc>
              <a:spcBef>
                <a:spcPts val="1620"/>
              </a:spcBef>
              <a:spcAft>
                <a:spcPct val="0"/>
              </a:spcAft>
              <a:buClr>
                <a:schemeClr val="accent1"/>
              </a:buClr>
              <a:buSzPct val="80000"/>
              <a:buFontTx/>
              <a:buNone/>
              <a:tabLst/>
              <a:defRPr lang="en-US" sz="1200" b="1" kern="1200" baseline="0" noProof="0" dirty="0" smtClean="0">
                <a:solidFill>
                  <a:schemeClr val="tx1"/>
                </a:solidFill>
                <a:latin typeface="Arial"/>
                <a:ea typeface="+mn-ea"/>
                <a:cs typeface="+mn-cs"/>
              </a:defRPr>
            </a:lvl1pPr>
            <a:lvl2pPr algn="ctr">
              <a:defRPr/>
            </a:lvl2pPr>
            <a:lvl3pPr algn="ctr">
              <a:defRPr/>
            </a:lvl3pPr>
            <a:lvl4pPr algn="ctr">
              <a:defRPr/>
            </a:lvl4pPr>
            <a:lvl5pPr algn="ctr">
              <a:buNone/>
              <a:defRPr/>
            </a:lvl5pPr>
          </a:lstStyle>
          <a:p>
            <a:pPr marL="0" marR="0" lvl="0" indent="0" algn="ctr" defTabSz="914400" rtl="0" eaLnBrk="1" fontAlgn="base" latinLnBrk="0" hangingPunct="1">
              <a:lnSpc>
                <a:spcPct val="100000"/>
              </a:lnSpc>
              <a:spcBef>
                <a:spcPts val="1620"/>
              </a:spcBef>
              <a:spcAft>
                <a:spcPct val="0"/>
              </a:spcAft>
              <a:buClr>
                <a:schemeClr val="accent1"/>
              </a:buClr>
              <a:buSzPct val="80000"/>
              <a:buFontTx/>
              <a:buNone/>
              <a:tabLst/>
            </a:pPr>
            <a:r>
              <a:rPr lang="en-US" dirty="0" smtClean="0"/>
              <a:t>Add Solution today / Planned innovations or Future direction</a:t>
            </a:r>
          </a:p>
        </p:txBody>
      </p:sp>
    </p:spTree>
    <p:extLst>
      <p:ext uri="{BB962C8B-B14F-4D97-AF65-F5344CB8AC3E}">
        <p14:creationId xmlns:p14="http://schemas.microsoft.com/office/powerpoint/2010/main" val="32518123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Z:\Projects\Текущие\Проектная\FNS_2012\_БРЭНДБУК\out\PPT\3_1_present-01.jpg"/>
          <p:cNvPicPr>
            <a:picLocks noChangeAspect="1" noChangeArrowheads="1"/>
          </p:cNvPicPr>
          <p:nvPr/>
        </p:nvPicPr>
        <p:blipFill>
          <a:blip r:embed="rId2" cstate="print"/>
          <a:srcRect/>
          <a:stretch>
            <a:fillRect/>
          </a:stretch>
        </p:blipFill>
        <p:spPr bwMode="auto">
          <a:xfrm>
            <a:off x="2117" y="1588"/>
            <a:ext cx="12189883" cy="6854825"/>
          </a:xfrm>
          <a:prstGeom prst="rect">
            <a:avLst/>
          </a:prstGeom>
          <a:noFill/>
          <a:ln w="9525">
            <a:noFill/>
            <a:miter lim="800000"/>
            <a:headEnd/>
            <a:tailEnd/>
          </a:ln>
        </p:spPr>
      </p:pic>
      <p:sp>
        <p:nvSpPr>
          <p:cNvPr id="2" name="Заголовок 1"/>
          <p:cNvSpPr>
            <a:spLocks noGrp="1"/>
          </p:cNvSpPr>
          <p:nvPr>
            <p:ph type="ctrTitle"/>
          </p:nvPr>
        </p:nvSpPr>
        <p:spPr>
          <a:xfrm>
            <a:off x="914400" y="3363691"/>
            <a:ext cx="10363200" cy="1470025"/>
          </a:xfrm>
        </p:spPr>
        <p:txBody>
          <a:bodyPr>
            <a:normAutofit/>
          </a:bodyPr>
          <a:lstStyle>
            <a:lvl1pPr>
              <a:defRPr sz="5000" b="1">
                <a:solidFill>
                  <a:schemeClr val="bg1"/>
                </a:solidFill>
                <a:latin typeface="+mj-lt"/>
              </a:defRPr>
            </a:lvl1pPr>
          </a:lstStyle>
          <a:p>
            <a:r>
              <a:rPr lang="en-US" dirty="0" smtClean="0"/>
              <a:t>Образец заголовка</a:t>
            </a:r>
            <a:endParaRPr lang="ru-RU" dirty="0"/>
          </a:p>
        </p:txBody>
      </p:sp>
      <p:sp>
        <p:nvSpPr>
          <p:cNvPr id="3" name="Подзаголовок 2"/>
          <p:cNvSpPr>
            <a:spLocks noGrp="1"/>
          </p:cNvSpPr>
          <p:nvPr>
            <p:ph type="subTitle" idx="1"/>
          </p:nvPr>
        </p:nvSpPr>
        <p:spPr>
          <a:xfrm>
            <a:off x="1828800" y="4865834"/>
            <a:ext cx="8534400" cy="1752600"/>
          </a:xfrm>
        </p:spPr>
        <p:txBody>
          <a:bodyPr>
            <a:normAutofit/>
          </a:bodyPr>
          <a:lstStyle>
            <a:lvl1pPr marL="0" indent="0" algn="ctr">
              <a:buNone/>
              <a:defRPr sz="2800" b="0">
                <a:solidFill>
                  <a:schemeClr val="bg1"/>
                </a:solidFill>
                <a:latin typeface="+mj-lt"/>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en-US" dirty="0" smtClean="0"/>
              <a:t>Образец подзаголовка</a:t>
            </a:r>
            <a:endParaRPr lang="ru-RU" dirty="0"/>
          </a:p>
        </p:txBody>
      </p:sp>
    </p:spTree>
    <p:extLst>
      <p:ext uri="{BB962C8B-B14F-4D97-AF65-F5344CB8AC3E}">
        <p14:creationId xmlns:p14="http://schemas.microsoft.com/office/powerpoint/2010/main" val="25073123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pic>
        <p:nvPicPr>
          <p:cNvPr id="4" name="Picture 2" descr="Z:\Projects\Текущие\Проектная\FNS_2012\_БРЭНДБУК\out\PPT\3_1_present_A4-03.png"/>
          <p:cNvPicPr>
            <a:picLocks noChangeAspect="1" noChangeArrowheads="1"/>
          </p:cNvPicPr>
          <p:nvPr/>
        </p:nvPicPr>
        <p:blipFill>
          <a:blip r:embed="rId2" cstate="print"/>
          <a:srcRect/>
          <a:stretch>
            <a:fillRect/>
          </a:stretch>
        </p:blipFill>
        <p:spPr bwMode="auto">
          <a:xfrm>
            <a:off x="2117" y="1588"/>
            <a:ext cx="12189883" cy="6856412"/>
          </a:xfrm>
          <a:prstGeom prst="rect">
            <a:avLst/>
          </a:prstGeom>
          <a:noFill/>
          <a:ln w="9525">
            <a:noFill/>
            <a:miter lim="800000"/>
            <a:headEnd/>
            <a:tailEnd/>
          </a:ln>
        </p:spPr>
      </p:pic>
      <p:sp>
        <p:nvSpPr>
          <p:cNvPr id="5" name="TextBox 9"/>
          <p:cNvSpPr txBox="1"/>
          <p:nvPr/>
        </p:nvSpPr>
        <p:spPr>
          <a:xfrm>
            <a:off x="7901519" y="5127625"/>
            <a:ext cx="1231900" cy="376238"/>
          </a:xfrm>
          <a:prstGeom prst="rect">
            <a:avLst/>
          </a:prstGeom>
          <a:noFill/>
        </p:spPr>
        <p:txBody>
          <a:bodyPr lIns="80147" tIns="40074" rIns="80147" bIns="40074"/>
          <a:lstStyle/>
          <a:p>
            <a:pPr fontAlgn="base">
              <a:spcBef>
                <a:spcPct val="0"/>
              </a:spcBef>
              <a:spcAft>
                <a:spcPct val="0"/>
              </a:spcAft>
              <a:defRPr/>
            </a:pPr>
            <a:endParaRPr lang="ru-RU" dirty="0">
              <a:solidFill>
                <a:prstClr val="black"/>
              </a:solidFill>
              <a:latin typeface="Arial" pitchFamily="34" charset="0"/>
            </a:endParaRPr>
          </a:p>
        </p:txBody>
      </p:sp>
      <p:sp>
        <p:nvSpPr>
          <p:cNvPr id="3" name="Содержимое 2"/>
          <p:cNvSpPr>
            <a:spLocks noGrp="1"/>
          </p:cNvSpPr>
          <p:nvPr>
            <p:ph idx="1"/>
          </p:nvPr>
        </p:nvSpPr>
        <p:spPr>
          <a:xfrm>
            <a:off x="1096848" y="1606876"/>
            <a:ext cx="9760919" cy="4829253"/>
          </a:xfrm>
        </p:spPr>
        <p:txBody>
          <a:bodyPr/>
          <a:lstStyle>
            <a:lvl1pPr marL="318641" indent="0">
              <a:buFontTx/>
              <a:buNone/>
              <a:defRPr b="1">
                <a:latin typeface="+mj-lt"/>
              </a:defRPr>
            </a:lvl1pPr>
            <a:lvl2pPr marL="315858" indent="2783">
              <a:defRPr>
                <a:latin typeface="+mj-lt"/>
              </a:defRPr>
            </a:lvl2pPr>
            <a:lvl3pPr marL="551012" indent="-228197">
              <a:tabLst/>
              <a:defRPr>
                <a:latin typeface="+mj-lt"/>
              </a:defRPr>
            </a:lvl3pPr>
            <a:lvl4pPr marL="0" indent="315858">
              <a:lnSpc>
                <a:spcPts val="1578"/>
              </a:lnSpc>
              <a:spcBef>
                <a:spcPts val="351"/>
              </a:spcBef>
              <a:defRPr>
                <a:latin typeface="+mj-lt"/>
              </a:defRPr>
            </a:lvl4pPr>
            <a:lvl5pPr>
              <a:lnSpc>
                <a:spcPts val="1578"/>
              </a:lnSpc>
              <a:spcBef>
                <a:spcPts val="351"/>
              </a:spcBef>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Заголовок 12"/>
          <p:cNvSpPr>
            <a:spLocks noGrp="1"/>
          </p:cNvSpPr>
          <p:nvPr>
            <p:ph type="title"/>
          </p:nvPr>
        </p:nvSpPr>
        <p:spPr>
          <a:xfrm>
            <a:off x="1096849" y="501071"/>
            <a:ext cx="9782923" cy="1105803"/>
          </a:xfrm>
        </p:spPr>
        <p:txBody>
          <a:bodyPr/>
          <a:lstStyle>
            <a:lvl1pPr marL="0" marR="0" indent="0" defTabSz="914239" rtl="0" eaLnBrk="1" fontAlgn="auto" latinLnBrk="0" hangingPunct="1">
              <a:lnSpc>
                <a:spcPct val="100000"/>
              </a:lnSpc>
              <a:spcBef>
                <a:spcPct val="0"/>
              </a:spcBef>
              <a:spcAft>
                <a:spcPts val="0"/>
              </a:spcAft>
              <a:tabLst/>
              <a:defRPr sz="4700"/>
            </a:lvl1pPr>
          </a:lstStyle>
          <a:p>
            <a:pPr lvl="0"/>
            <a:r>
              <a:rPr lang="en-US" noProof="0" dirty="0" smtClean="0"/>
              <a:t>Образец заголовка</a:t>
            </a:r>
            <a:endParaRPr lang="ru-RU" noProof="0" dirty="0" smtClean="0"/>
          </a:p>
        </p:txBody>
      </p:sp>
      <p:sp>
        <p:nvSpPr>
          <p:cNvPr id="6" name="Номер слайда 13"/>
          <p:cNvSpPr>
            <a:spLocks noGrp="1"/>
          </p:cNvSpPr>
          <p:nvPr>
            <p:ph type="sldNum" sz="quarter" idx="10"/>
          </p:nvPr>
        </p:nvSpPr>
        <p:spPr/>
        <p:txBody>
          <a:bodyPr/>
          <a:lstStyle>
            <a:lvl1pPr>
              <a:defRPr/>
            </a:lvl1pPr>
          </a:lstStyle>
          <a:p>
            <a:pPr>
              <a:defRPr/>
            </a:pPr>
            <a:fld id="{AC3AAC7B-5B8F-42B3-88A7-3F729EE16277}" type="slidenum">
              <a:rPr lang="ru-RU">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11428620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Заголовок и объект">
    <p:spTree>
      <p:nvGrpSpPr>
        <p:cNvPr id="1" name=""/>
        <p:cNvGrpSpPr/>
        <p:nvPr/>
      </p:nvGrpSpPr>
      <p:grpSpPr>
        <a:xfrm>
          <a:off x="0" y="0"/>
          <a:ext cx="0" cy="0"/>
          <a:chOff x="0" y="0"/>
          <a:chExt cx="0" cy="0"/>
        </a:xfrm>
      </p:grpSpPr>
      <p:pic>
        <p:nvPicPr>
          <p:cNvPr id="4" name="Picture 2" descr="Z:\Projects\Текущие\Проектная\FNS_2012\_БРЭНДБУК\out\PPT\3_1_present_A4-04.png"/>
          <p:cNvPicPr>
            <a:picLocks noChangeAspect="1" noChangeArrowheads="1"/>
          </p:cNvPicPr>
          <p:nvPr/>
        </p:nvPicPr>
        <p:blipFill>
          <a:blip r:embed="rId2" cstate="print"/>
          <a:srcRect/>
          <a:stretch>
            <a:fillRect/>
          </a:stretch>
        </p:blipFill>
        <p:spPr bwMode="auto">
          <a:xfrm>
            <a:off x="2" y="1"/>
            <a:ext cx="12189884" cy="6856413"/>
          </a:xfrm>
          <a:prstGeom prst="rect">
            <a:avLst/>
          </a:prstGeom>
          <a:noFill/>
          <a:ln w="9525">
            <a:noFill/>
            <a:miter lim="800000"/>
            <a:headEnd/>
            <a:tailEnd/>
          </a:ln>
        </p:spPr>
      </p:pic>
      <p:sp>
        <p:nvSpPr>
          <p:cNvPr id="3" name="Содержимое 2"/>
          <p:cNvSpPr>
            <a:spLocks noGrp="1"/>
          </p:cNvSpPr>
          <p:nvPr>
            <p:ph idx="1"/>
          </p:nvPr>
        </p:nvSpPr>
        <p:spPr>
          <a:xfrm>
            <a:off x="1096848" y="1606876"/>
            <a:ext cx="9760919" cy="4829253"/>
          </a:xfrm>
        </p:spPr>
        <p:txBody>
          <a:bodyPr/>
          <a:lstStyle>
            <a:lvl1pPr marL="318641" indent="0">
              <a:buFontTx/>
              <a:buNone/>
              <a:defRPr b="1">
                <a:latin typeface="+mj-lt"/>
              </a:defRPr>
            </a:lvl1pPr>
            <a:lvl2pPr marL="318641" indent="0">
              <a:defRPr>
                <a:latin typeface="+mj-lt"/>
              </a:defRPr>
            </a:lvl2pPr>
            <a:lvl3pPr marL="551012" indent="-228197">
              <a:defRPr>
                <a:latin typeface="+mj-lt"/>
              </a:defRPr>
            </a:lvl3pPr>
            <a:lvl4pPr marL="0" indent="315858">
              <a:defRPr>
                <a:latin typeface="+mj-lt"/>
              </a:defRPr>
            </a:lvl4pPr>
            <a:lvl5pPr marL="1257865" indent="0">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0" name="Заголовок 9"/>
          <p:cNvSpPr>
            <a:spLocks noGrp="1"/>
          </p:cNvSpPr>
          <p:nvPr>
            <p:ph type="title"/>
          </p:nvPr>
        </p:nvSpPr>
        <p:spPr>
          <a:xfrm>
            <a:off x="1095903" y="501071"/>
            <a:ext cx="9783868" cy="1105803"/>
          </a:xfrm>
        </p:spPr>
        <p:txBody>
          <a:bodyPr/>
          <a:lstStyle>
            <a:lvl1pPr marL="0" marR="0" indent="0" defTabSz="914239" rtl="0" eaLnBrk="1" fontAlgn="auto" latinLnBrk="0" hangingPunct="1">
              <a:lnSpc>
                <a:spcPct val="100000"/>
              </a:lnSpc>
              <a:spcBef>
                <a:spcPct val="0"/>
              </a:spcBef>
              <a:spcAft>
                <a:spcPts val="0"/>
              </a:spcAft>
              <a:tabLst/>
              <a:defRPr sz="4700"/>
            </a:lvl1pPr>
          </a:lstStyle>
          <a:p>
            <a:pPr lvl="0"/>
            <a:r>
              <a:rPr lang="en-US" noProof="0" dirty="0" smtClean="0"/>
              <a:t>Образец заголовка</a:t>
            </a:r>
            <a:endParaRPr lang="ru-RU" noProof="0" dirty="0" smtClean="0"/>
          </a:p>
        </p:txBody>
      </p:sp>
      <p:sp>
        <p:nvSpPr>
          <p:cNvPr id="5" name="Номер слайда 19"/>
          <p:cNvSpPr>
            <a:spLocks noGrp="1"/>
          </p:cNvSpPr>
          <p:nvPr>
            <p:ph type="sldNum" sz="quarter" idx="10"/>
          </p:nvPr>
        </p:nvSpPr>
        <p:spPr/>
        <p:txBody>
          <a:bodyPr/>
          <a:lstStyle>
            <a:lvl1pPr>
              <a:defRPr/>
            </a:lvl1pPr>
          </a:lstStyle>
          <a:p>
            <a:pPr>
              <a:defRPr/>
            </a:pPr>
            <a:fld id="{D0935318-44FE-42B3-B076-75DF83B42F6A}" type="slidenum">
              <a:rPr lang="ru-RU">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374184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2" descr="Z:\Projects\Текущие\Проектная\FNS_2012\_БРЭНДБУК\out\PPT\3_1_present_A4-03.png"/>
          <p:cNvPicPr>
            <a:picLocks noChangeAspect="1" noChangeArrowheads="1"/>
          </p:cNvPicPr>
          <p:nvPr/>
        </p:nvPicPr>
        <p:blipFill>
          <a:blip r:embed="rId2" cstate="print"/>
          <a:srcRect/>
          <a:stretch>
            <a:fillRect/>
          </a:stretch>
        </p:blipFill>
        <p:spPr bwMode="auto">
          <a:xfrm>
            <a:off x="2117" y="1588"/>
            <a:ext cx="12189883" cy="6856412"/>
          </a:xfrm>
          <a:prstGeom prst="rect">
            <a:avLst/>
          </a:prstGeom>
          <a:noFill/>
          <a:ln w="9525">
            <a:noFill/>
            <a:miter lim="800000"/>
            <a:headEnd/>
            <a:tailEnd/>
          </a:ln>
        </p:spPr>
      </p:pic>
      <p:sp>
        <p:nvSpPr>
          <p:cNvPr id="2" name="Заголовок 1"/>
          <p:cNvSpPr>
            <a:spLocks noGrp="1"/>
          </p:cNvSpPr>
          <p:nvPr>
            <p:ph type="title"/>
          </p:nvPr>
        </p:nvSpPr>
        <p:spPr>
          <a:xfrm>
            <a:off x="1096849" y="501068"/>
            <a:ext cx="9782923" cy="1105804"/>
          </a:xfrm>
        </p:spPr>
        <p:txBody>
          <a:bodyPr/>
          <a:lstStyle>
            <a:lvl1pPr algn="l">
              <a:defRPr/>
            </a:lvl1pPr>
          </a:lstStyle>
          <a:p>
            <a:r>
              <a:rPr lang="ru-RU" smtClean="0"/>
              <a:t>Образец заголовка</a:t>
            </a:r>
            <a:endParaRPr lang="ru-RU" dirty="0"/>
          </a:p>
        </p:txBody>
      </p:sp>
      <p:sp>
        <p:nvSpPr>
          <p:cNvPr id="3" name="Содержимое 2"/>
          <p:cNvSpPr>
            <a:spLocks noGrp="1"/>
          </p:cNvSpPr>
          <p:nvPr>
            <p:ph sz="half" idx="1"/>
          </p:nvPr>
        </p:nvSpPr>
        <p:spPr>
          <a:xfrm>
            <a:off x="1096848" y="1606874"/>
            <a:ext cx="4827685" cy="46957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Содержимое 3"/>
          <p:cNvSpPr>
            <a:spLocks noGrp="1"/>
          </p:cNvSpPr>
          <p:nvPr>
            <p:ph sz="half" idx="2"/>
          </p:nvPr>
        </p:nvSpPr>
        <p:spPr>
          <a:xfrm>
            <a:off x="6019920" y="1606874"/>
            <a:ext cx="4859863" cy="46957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6" name="Номер слайда 12"/>
          <p:cNvSpPr>
            <a:spLocks noGrp="1"/>
          </p:cNvSpPr>
          <p:nvPr>
            <p:ph type="sldNum" sz="quarter" idx="10"/>
          </p:nvPr>
        </p:nvSpPr>
        <p:spPr/>
        <p:txBody>
          <a:bodyPr/>
          <a:lstStyle>
            <a:lvl1pPr>
              <a:defRPr/>
            </a:lvl1pPr>
          </a:lstStyle>
          <a:p>
            <a:pPr>
              <a:defRPr/>
            </a:pPr>
            <a:fld id="{A9F28B09-27F3-4B3E-BCBA-42713A63654D}" type="slidenum">
              <a:rPr lang="ru-RU">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15921154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4" name="Picture 2" descr="Z:\Projects\Текущие\Проектная\FNS_2012\_БРЭНДБУК\out\PPT\3_1_present_A4-03.png"/>
          <p:cNvPicPr>
            <a:picLocks noChangeAspect="1" noChangeArrowheads="1"/>
          </p:cNvPicPr>
          <p:nvPr/>
        </p:nvPicPr>
        <p:blipFill>
          <a:blip r:embed="rId2" cstate="print"/>
          <a:srcRect/>
          <a:stretch>
            <a:fillRect/>
          </a:stretch>
        </p:blipFill>
        <p:spPr bwMode="auto">
          <a:xfrm>
            <a:off x="2" y="0"/>
            <a:ext cx="12189884" cy="6854825"/>
          </a:xfrm>
          <a:prstGeom prst="rect">
            <a:avLst/>
          </a:prstGeom>
          <a:noFill/>
          <a:ln w="9525">
            <a:noFill/>
            <a:miter lim="800000"/>
            <a:headEnd/>
            <a:tailEnd/>
          </a:ln>
        </p:spPr>
      </p:pic>
      <p:sp>
        <p:nvSpPr>
          <p:cNvPr id="2" name="Заголовок 1"/>
          <p:cNvSpPr>
            <a:spLocks noGrp="1"/>
          </p:cNvSpPr>
          <p:nvPr>
            <p:ph type="title"/>
          </p:nvPr>
        </p:nvSpPr>
        <p:spPr>
          <a:xfrm>
            <a:off x="1096848" y="1012506"/>
            <a:ext cx="9760919" cy="2024630"/>
          </a:xfrm>
        </p:spPr>
        <p:txBody>
          <a:bodyPr anchor="t"/>
          <a:lstStyle>
            <a:lvl1pPr algn="l">
              <a:defRPr sz="4000" b="1" cap="all"/>
            </a:lvl1pPr>
          </a:lstStyle>
          <a:p>
            <a:r>
              <a:rPr lang="ru-RU" smtClean="0"/>
              <a:t>Образец заголовка</a:t>
            </a:r>
            <a:endParaRPr lang="ru-RU" dirty="0"/>
          </a:p>
        </p:txBody>
      </p:sp>
      <p:sp>
        <p:nvSpPr>
          <p:cNvPr id="3" name="Текст 2"/>
          <p:cNvSpPr>
            <a:spLocks noGrp="1"/>
          </p:cNvSpPr>
          <p:nvPr>
            <p:ph type="body" idx="1"/>
          </p:nvPr>
        </p:nvSpPr>
        <p:spPr>
          <a:xfrm>
            <a:off x="1096848" y="3429720"/>
            <a:ext cx="9760919" cy="3006404"/>
          </a:xfrm>
        </p:spPr>
        <p:txBody>
          <a:bodyPr/>
          <a:lstStyle>
            <a:lvl1pPr marL="0" indent="0">
              <a:buNone/>
              <a:defRPr sz="2000">
                <a:solidFill>
                  <a:schemeClr val="tx1">
                    <a:tint val="75000"/>
                  </a:schemeClr>
                </a:solidFill>
              </a:defRPr>
            </a:lvl1pPr>
            <a:lvl2pPr marL="457119" indent="0">
              <a:buNone/>
              <a:defRPr sz="1800">
                <a:solidFill>
                  <a:schemeClr val="tx1">
                    <a:tint val="75000"/>
                  </a:schemeClr>
                </a:solidFill>
              </a:defRPr>
            </a:lvl2pPr>
            <a:lvl3pPr marL="914239" indent="0">
              <a:buNone/>
              <a:defRPr sz="1600">
                <a:solidFill>
                  <a:schemeClr val="tx1">
                    <a:tint val="75000"/>
                  </a:schemeClr>
                </a:solidFill>
              </a:defRPr>
            </a:lvl3pPr>
            <a:lvl4pPr marL="1371358" indent="0">
              <a:buNone/>
              <a:defRPr sz="1400">
                <a:solidFill>
                  <a:schemeClr val="tx1">
                    <a:tint val="75000"/>
                  </a:schemeClr>
                </a:solidFill>
              </a:defRPr>
            </a:lvl4pPr>
            <a:lvl5pPr marL="1828477" indent="0">
              <a:buNone/>
              <a:defRPr sz="1400">
                <a:solidFill>
                  <a:schemeClr val="tx1">
                    <a:tint val="75000"/>
                  </a:schemeClr>
                </a:solidFill>
              </a:defRPr>
            </a:lvl5pPr>
            <a:lvl6pPr marL="2285596" indent="0">
              <a:buNone/>
              <a:defRPr sz="1400">
                <a:solidFill>
                  <a:schemeClr val="tx1">
                    <a:tint val="75000"/>
                  </a:schemeClr>
                </a:solidFill>
              </a:defRPr>
            </a:lvl6pPr>
            <a:lvl7pPr marL="2742716" indent="0">
              <a:buNone/>
              <a:defRPr sz="1400">
                <a:solidFill>
                  <a:schemeClr val="tx1">
                    <a:tint val="75000"/>
                  </a:schemeClr>
                </a:solidFill>
              </a:defRPr>
            </a:lvl7pPr>
            <a:lvl8pPr marL="3199835" indent="0">
              <a:buNone/>
              <a:defRPr sz="1400">
                <a:solidFill>
                  <a:schemeClr val="tx1">
                    <a:tint val="75000"/>
                  </a:schemeClr>
                </a:solidFill>
              </a:defRPr>
            </a:lvl8pPr>
            <a:lvl9pPr marL="3656954" indent="0">
              <a:buNone/>
              <a:defRPr sz="1400">
                <a:solidFill>
                  <a:schemeClr val="tx1">
                    <a:tint val="75000"/>
                  </a:schemeClr>
                </a:solidFill>
              </a:defRPr>
            </a:lvl9pPr>
          </a:lstStyle>
          <a:p>
            <a:pPr lvl="0"/>
            <a:r>
              <a:rPr lang="ru-RU" smtClean="0"/>
              <a:t>Образец текста</a:t>
            </a:r>
          </a:p>
        </p:txBody>
      </p:sp>
      <p:sp>
        <p:nvSpPr>
          <p:cNvPr id="5" name="Номер слайда 13"/>
          <p:cNvSpPr>
            <a:spLocks noGrp="1"/>
          </p:cNvSpPr>
          <p:nvPr>
            <p:ph type="sldNum" sz="quarter" idx="10"/>
          </p:nvPr>
        </p:nvSpPr>
        <p:spPr/>
        <p:txBody>
          <a:bodyPr/>
          <a:lstStyle>
            <a:lvl1pPr>
              <a:defRPr/>
            </a:lvl1pPr>
          </a:lstStyle>
          <a:p>
            <a:pPr>
              <a:defRPr/>
            </a:pPr>
            <a:fld id="{6DCADFE3-7A53-4F7F-A028-F1C18AD9DB69}" type="slidenum">
              <a:rPr lang="ru-RU">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17068864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2" descr="Z:\Projects\Текущие\Проектная\FNS_2012\_БРЭНДБУК\out\PPT\3_1_present_A4-03.png"/>
          <p:cNvPicPr>
            <a:picLocks noChangeAspect="1" noChangeArrowheads="1"/>
          </p:cNvPicPr>
          <p:nvPr/>
        </p:nvPicPr>
        <p:blipFill>
          <a:blip r:embed="rId2" cstate="print"/>
          <a:srcRect/>
          <a:stretch>
            <a:fillRect/>
          </a:stretch>
        </p:blipFill>
        <p:spPr bwMode="auto">
          <a:xfrm>
            <a:off x="2117" y="1588"/>
            <a:ext cx="12189883" cy="6856412"/>
          </a:xfrm>
          <a:prstGeom prst="rect">
            <a:avLst/>
          </a:prstGeom>
          <a:noFill/>
          <a:ln w="9525">
            <a:noFill/>
            <a:miter lim="800000"/>
            <a:headEnd/>
            <a:tailEnd/>
          </a:ln>
        </p:spPr>
      </p:pic>
      <p:sp>
        <p:nvSpPr>
          <p:cNvPr id="2" name="Заголовок 1"/>
          <p:cNvSpPr>
            <a:spLocks noGrp="1"/>
          </p:cNvSpPr>
          <p:nvPr>
            <p:ph type="title"/>
          </p:nvPr>
        </p:nvSpPr>
        <p:spPr>
          <a:xfrm>
            <a:off x="1096849" y="501068"/>
            <a:ext cx="9782923" cy="1105804"/>
          </a:xfrm>
        </p:spPr>
        <p:txBody>
          <a:bodyPr/>
          <a:lstStyle>
            <a:lvl1pPr algn="l">
              <a:defRPr/>
            </a:lvl1pPr>
          </a:lstStyle>
          <a:p>
            <a:r>
              <a:rPr lang="ru-RU" smtClean="0"/>
              <a:t>Образец заголовка</a:t>
            </a:r>
            <a:endParaRPr lang="ru-RU" dirty="0"/>
          </a:p>
        </p:txBody>
      </p:sp>
      <p:sp>
        <p:nvSpPr>
          <p:cNvPr id="3" name="Содержимое 2"/>
          <p:cNvSpPr>
            <a:spLocks noGrp="1"/>
          </p:cNvSpPr>
          <p:nvPr>
            <p:ph sz="half" idx="1"/>
          </p:nvPr>
        </p:nvSpPr>
        <p:spPr>
          <a:xfrm>
            <a:off x="1096848" y="1606873"/>
            <a:ext cx="4827685" cy="46957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Содержимое 3"/>
          <p:cNvSpPr>
            <a:spLocks noGrp="1"/>
          </p:cNvSpPr>
          <p:nvPr>
            <p:ph sz="half" idx="2"/>
          </p:nvPr>
        </p:nvSpPr>
        <p:spPr>
          <a:xfrm>
            <a:off x="6019920" y="1606873"/>
            <a:ext cx="4859863" cy="46957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6" name="Номер слайда 12"/>
          <p:cNvSpPr>
            <a:spLocks noGrp="1"/>
          </p:cNvSpPr>
          <p:nvPr>
            <p:ph type="sldNum" sz="quarter" idx="10"/>
          </p:nvPr>
        </p:nvSpPr>
        <p:spPr/>
        <p:txBody>
          <a:bodyPr/>
          <a:lstStyle>
            <a:lvl1pPr>
              <a:defRPr/>
            </a:lvl1pPr>
          </a:lstStyle>
          <a:p>
            <a:pPr>
              <a:defRPr/>
            </a:pPr>
            <a:fld id="{2FAC476B-D5B1-4B47-946C-59DED4F891C3}" type="slidenum">
              <a:rPr lang="ru-RU">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6427014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6845" y="501067"/>
            <a:ext cx="10485555" cy="1105804"/>
          </a:xfrm>
        </p:spPr>
        <p:txBody>
          <a:bodyPr/>
          <a:lstStyle>
            <a:lvl1pPr>
              <a:defRPr/>
            </a:lvl1pPr>
          </a:lstStyle>
          <a:p>
            <a:r>
              <a:rPr lang="ru-RU" smtClean="0"/>
              <a:t>Образец заголовка</a:t>
            </a:r>
            <a:endParaRPr lang="ru-RU" dirty="0"/>
          </a:p>
        </p:txBody>
      </p:sp>
      <p:sp>
        <p:nvSpPr>
          <p:cNvPr id="3" name="Текст 2"/>
          <p:cNvSpPr>
            <a:spLocks noGrp="1"/>
          </p:cNvSpPr>
          <p:nvPr>
            <p:ph type="body" idx="1"/>
          </p:nvPr>
        </p:nvSpPr>
        <p:spPr>
          <a:xfrm>
            <a:off x="1096856" y="1606872"/>
            <a:ext cx="4899671" cy="568003"/>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5" indent="0">
              <a:buNone/>
              <a:defRPr sz="1600" b="1"/>
            </a:lvl8pPr>
            <a:lvl9pPr marL="3656954"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1096856" y="2174876"/>
            <a:ext cx="4899671" cy="42612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6096048" y="1606872"/>
            <a:ext cx="4783767" cy="568003"/>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5" indent="0">
              <a:buNone/>
              <a:defRPr sz="1600" b="1"/>
            </a:lvl8pPr>
            <a:lvl9pPr marL="3656954"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096048" y="2188098"/>
            <a:ext cx="4783767" cy="42480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230CCA25-9ADD-4817-A661-78CBB166EE20}" type="slidenum">
              <a:rPr lang="ru-RU">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7164723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3" name="Picture 2" descr="Z:\Projects\Текущие\Проектная\FNS_2012\_БРЭНДБУК\out\PPT\3_1_present_A4-03.png"/>
          <p:cNvPicPr>
            <a:picLocks noChangeAspect="1" noChangeArrowheads="1"/>
          </p:cNvPicPr>
          <p:nvPr/>
        </p:nvPicPr>
        <p:blipFill>
          <a:blip r:embed="rId2" cstate="print"/>
          <a:srcRect/>
          <a:stretch>
            <a:fillRect/>
          </a:stretch>
        </p:blipFill>
        <p:spPr bwMode="auto">
          <a:xfrm>
            <a:off x="2117" y="1588"/>
            <a:ext cx="12189883" cy="6856412"/>
          </a:xfrm>
          <a:prstGeom prst="rect">
            <a:avLst/>
          </a:prstGeom>
          <a:noFill/>
          <a:ln w="9525">
            <a:noFill/>
            <a:miter lim="800000"/>
            <a:headEnd/>
            <a:tailEnd/>
          </a:ln>
        </p:spPr>
      </p:pic>
      <p:sp>
        <p:nvSpPr>
          <p:cNvPr id="2" name="Заголовок 1"/>
          <p:cNvSpPr>
            <a:spLocks noGrp="1"/>
          </p:cNvSpPr>
          <p:nvPr>
            <p:ph type="title"/>
          </p:nvPr>
        </p:nvSpPr>
        <p:spPr>
          <a:xfrm>
            <a:off x="1096846" y="501068"/>
            <a:ext cx="10485555" cy="1105804"/>
          </a:xfrm>
        </p:spPr>
        <p:txBody>
          <a:bodyPr/>
          <a:lstStyle>
            <a:lvl1pPr algn="l">
              <a:defRPr/>
            </a:lvl1pPr>
          </a:lstStyle>
          <a:p>
            <a:r>
              <a:rPr lang="ru-RU" smtClean="0"/>
              <a:t>Образец заголовка</a:t>
            </a:r>
            <a:endParaRPr lang="ru-RU" dirty="0"/>
          </a:p>
        </p:txBody>
      </p:sp>
      <p:sp>
        <p:nvSpPr>
          <p:cNvPr id="4" name="Дата 10"/>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омер слайда 11"/>
          <p:cNvSpPr>
            <a:spLocks noGrp="1"/>
          </p:cNvSpPr>
          <p:nvPr>
            <p:ph type="sldNum" sz="quarter" idx="11"/>
          </p:nvPr>
        </p:nvSpPr>
        <p:spPr/>
        <p:txBody>
          <a:bodyPr/>
          <a:lstStyle>
            <a:lvl1pPr>
              <a:defRPr/>
            </a:lvl1pPr>
          </a:lstStyle>
          <a:p>
            <a:pPr>
              <a:defRPr/>
            </a:pPr>
            <a:fld id="{DB4CC72F-CCD3-496E-9960-2ACE0AAD8025}" type="slidenum">
              <a:rPr lang="ru-RU">
                <a:solidFill>
                  <a:prstClr val="white"/>
                </a:solidFill>
              </a:rPr>
              <a:pPr>
                <a:defRPr/>
              </a:pPr>
              <a:t>‹#›</a:t>
            </a:fld>
            <a:endParaRPr lang="ru-RU">
              <a:solidFill>
                <a:prstClr val="white"/>
              </a:solidFill>
            </a:endParaRPr>
          </a:p>
        </p:txBody>
      </p:sp>
      <p:sp>
        <p:nvSpPr>
          <p:cNvPr id="6" name="Нижний колонтитул 12"/>
          <p:cNvSpPr>
            <a:spLocks noGrp="1"/>
          </p:cNvSpPr>
          <p:nvPr>
            <p:ph type="ftr" sz="quarter" idx="12"/>
          </p:nvPr>
        </p:nvSpPr>
        <p:spPr/>
        <p:txBody>
          <a:bodyPr/>
          <a:lstStyle>
            <a:lvl1pPr>
              <a:defRPr/>
            </a:lvl1pPr>
          </a:lstStyle>
          <a:p>
            <a:pPr>
              <a:defRPr/>
            </a:pPr>
            <a:endParaRPr lang="ru-RU">
              <a:solidFill>
                <a:prstClr val="black">
                  <a:tint val="75000"/>
                </a:prstClr>
              </a:solidFill>
            </a:endParaRPr>
          </a:p>
        </p:txBody>
      </p:sp>
    </p:spTree>
    <p:extLst>
      <p:ext uri="{BB962C8B-B14F-4D97-AF65-F5344CB8AC3E}">
        <p14:creationId xmlns:p14="http://schemas.microsoft.com/office/powerpoint/2010/main" val="19609136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a:xfrm>
            <a:off x="10922001" y="5872163"/>
            <a:ext cx="755651" cy="654050"/>
          </a:xfrm>
        </p:spPr>
        <p:txBody>
          <a:bodyPr/>
          <a:lstStyle>
            <a:lvl1pPr algn="ctr">
              <a:defRPr sz="2400" i="0" smtClean="0">
                <a:solidFill>
                  <a:schemeClr val="bg1"/>
                </a:solidFill>
                <a:latin typeface="+mj-lt"/>
              </a:defRPr>
            </a:lvl1pPr>
          </a:lstStyle>
          <a:p>
            <a:pPr>
              <a:defRPr/>
            </a:pPr>
            <a:fld id="{6BEFDE15-84C4-4FBA-8A92-D44ADA243BAA}" type="slidenum">
              <a:rPr lang="ru-RU">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23187041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2"/>
            <a:ext cx="4011084" cy="4691063"/>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C4463D4F-9A63-4A1B-A268-07038B2D0C14}" type="slidenum">
              <a:rPr lang="ru-RU">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30268590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5" indent="0">
              <a:buNone/>
              <a:defRPr sz="2000"/>
            </a:lvl8pPr>
            <a:lvl9pPr marL="3656954"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7F6333E6-6B9D-45C5-80AC-9FEA02D3D99A}" type="slidenum">
              <a:rPr lang="ru-RU">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30586616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0A6BC9E-C8DB-4E98-B502-6E40796A294F}" type="slidenum">
              <a:rPr lang="ru-RU">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34435456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0337847" y="303213"/>
            <a:ext cx="3206751" cy="64516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713317" y="303213"/>
            <a:ext cx="9421283" cy="64516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5B0E4C7-E392-431E-BAA7-5DECF0DD72B2}" type="slidenum">
              <a:rPr lang="ru-RU">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4230448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6845" y="501067"/>
            <a:ext cx="10485555" cy="1105804"/>
          </a:xfrm>
        </p:spPr>
        <p:txBody>
          <a:bodyPr/>
          <a:lstStyle>
            <a:lvl1pPr>
              <a:defRPr/>
            </a:lvl1pPr>
          </a:lstStyle>
          <a:p>
            <a:r>
              <a:rPr lang="ru-RU" smtClean="0"/>
              <a:t>Образец заголовка</a:t>
            </a:r>
            <a:endParaRPr lang="ru-RU" dirty="0"/>
          </a:p>
        </p:txBody>
      </p:sp>
      <p:sp>
        <p:nvSpPr>
          <p:cNvPr id="3" name="Текст 2"/>
          <p:cNvSpPr>
            <a:spLocks noGrp="1"/>
          </p:cNvSpPr>
          <p:nvPr>
            <p:ph type="body" idx="1"/>
          </p:nvPr>
        </p:nvSpPr>
        <p:spPr>
          <a:xfrm>
            <a:off x="1096856" y="1606872"/>
            <a:ext cx="4899671" cy="568003"/>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5" indent="0">
              <a:buNone/>
              <a:defRPr sz="1600" b="1"/>
            </a:lvl8pPr>
            <a:lvl9pPr marL="3656954"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1096856" y="2174876"/>
            <a:ext cx="4899671" cy="42612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6096039" y="1606872"/>
            <a:ext cx="4783767" cy="568003"/>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5" indent="0">
              <a:buNone/>
              <a:defRPr sz="1600" b="1"/>
            </a:lvl8pPr>
            <a:lvl9pPr marL="3656954"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096039" y="2188098"/>
            <a:ext cx="4783767" cy="42480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3"/>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2911AA50-C0A9-4626-8184-7DADBFECA2C9}" type="slidenum">
              <a:rPr lang="ru-RU">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659833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3" name="Picture 2" descr="Z:\Projects\Текущие\Проектная\FNS_2012\_БРЭНДБУК\out\PPT\3_1_present_A4-03.png"/>
          <p:cNvPicPr>
            <a:picLocks noChangeAspect="1" noChangeArrowheads="1"/>
          </p:cNvPicPr>
          <p:nvPr/>
        </p:nvPicPr>
        <p:blipFill>
          <a:blip r:embed="rId2" cstate="print"/>
          <a:srcRect/>
          <a:stretch>
            <a:fillRect/>
          </a:stretch>
        </p:blipFill>
        <p:spPr bwMode="auto">
          <a:xfrm>
            <a:off x="2117" y="1588"/>
            <a:ext cx="12189883" cy="6856412"/>
          </a:xfrm>
          <a:prstGeom prst="rect">
            <a:avLst/>
          </a:prstGeom>
          <a:noFill/>
          <a:ln w="9525">
            <a:noFill/>
            <a:miter lim="800000"/>
            <a:headEnd/>
            <a:tailEnd/>
          </a:ln>
        </p:spPr>
      </p:pic>
      <p:sp>
        <p:nvSpPr>
          <p:cNvPr id="2" name="Заголовок 1"/>
          <p:cNvSpPr>
            <a:spLocks noGrp="1"/>
          </p:cNvSpPr>
          <p:nvPr>
            <p:ph type="title"/>
          </p:nvPr>
        </p:nvSpPr>
        <p:spPr>
          <a:xfrm>
            <a:off x="1096846" y="501068"/>
            <a:ext cx="10485555" cy="1105804"/>
          </a:xfrm>
        </p:spPr>
        <p:txBody>
          <a:bodyPr/>
          <a:lstStyle>
            <a:lvl1pPr algn="l">
              <a:defRPr/>
            </a:lvl1pPr>
          </a:lstStyle>
          <a:p>
            <a:r>
              <a:rPr lang="ru-RU" smtClean="0"/>
              <a:t>Образец заголовка</a:t>
            </a:r>
            <a:endParaRPr lang="ru-RU" dirty="0"/>
          </a:p>
        </p:txBody>
      </p:sp>
      <p:sp>
        <p:nvSpPr>
          <p:cNvPr id="4" name="Дата 10"/>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5" name="Номер слайда 11"/>
          <p:cNvSpPr>
            <a:spLocks noGrp="1"/>
          </p:cNvSpPr>
          <p:nvPr>
            <p:ph type="sldNum" sz="quarter" idx="11"/>
          </p:nvPr>
        </p:nvSpPr>
        <p:spPr/>
        <p:txBody>
          <a:bodyPr/>
          <a:lstStyle>
            <a:lvl1pPr>
              <a:defRPr/>
            </a:lvl1pPr>
          </a:lstStyle>
          <a:p>
            <a:pPr>
              <a:defRPr/>
            </a:pPr>
            <a:fld id="{562C4A87-A01D-4F22-955E-864C60B22584}" type="slidenum">
              <a:rPr lang="ru-RU">
                <a:solidFill>
                  <a:prstClr val="white"/>
                </a:solidFill>
              </a:rPr>
              <a:pPr>
                <a:defRPr/>
              </a:pPr>
              <a:t>‹#›</a:t>
            </a:fld>
            <a:endParaRPr lang="ru-RU">
              <a:solidFill>
                <a:prstClr val="white"/>
              </a:solidFill>
            </a:endParaRPr>
          </a:p>
        </p:txBody>
      </p:sp>
      <p:sp>
        <p:nvSpPr>
          <p:cNvPr id="6" name="Нижний колонтитул 12"/>
          <p:cNvSpPr>
            <a:spLocks noGrp="1"/>
          </p:cNvSpPr>
          <p:nvPr>
            <p:ph type="ftr" sz="quarter" idx="12"/>
          </p:nvPr>
        </p:nvSpPr>
        <p:spPr/>
        <p:txBody>
          <a:bodyPr/>
          <a:lstStyle>
            <a:lvl1pPr>
              <a:defRPr/>
            </a:lvl1pPr>
          </a:lstStyle>
          <a:p>
            <a:pPr>
              <a:defRPr/>
            </a:pPr>
            <a:endParaRPr lang="ru-RU">
              <a:solidFill>
                <a:prstClr val="black">
                  <a:tint val="75000"/>
                </a:prstClr>
              </a:solidFill>
            </a:endParaRPr>
          </a:p>
        </p:txBody>
      </p:sp>
    </p:spTree>
    <p:extLst>
      <p:ext uri="{BB962C8B-B14F-4D97-AF65-F5344CB8AC3E}">
        <p14:creationId xmlns:p14="http://schemas.microsoft.com/office/powerpoint/2010/main" val="353201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a:xfrm>
            <a:off x="10922001" y="5872163"/>
            <a:ext cx="755651" cy="654050"/>
          </a:xfrm>
        </p:spPr>
        <p:txBody>
          <a:bodyPr/>
          <a:lstStyle>
            <a:lvl1pPr algn="ctr">
              <a:defRPr sz="2400" i="0" smtClean="0">
                <a:solidFill>
                  <a:schemeClr val="bg1"/>
                </a:solidFill>
                <a:latin typeface="+mj-lt"/>
              </a:defRPr>
            </a:lvl1pPr>
          </a:lstStyle>
          <a:p>
            <a:pPr>
              <a:defRPr/>
            </a:pPr>
            <a:fld id="{0BBD6A6B-995D-4DB0-B583-8D3A1356F194}" type="slidenum">
              <a:rPr lang="ru-RU">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2191895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41" Type="http://schemas.openxmlformats.org/officeDocument/2006/relationships/slideLayout" Target="../slideLayouts/slideLayout5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4"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slideLayout" Target="../slideLayouts/slideLayout5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3.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Заголовок 1"/>
          <p:cNvSpPr>
            <a:spLocks noGrp="1"/>
          </p:cNvSpPr>
          <p:nvPr>
            <p:ph type="title"/>
          </p:nvPr>
        </p:nvSpPr>
        <p:spPr bwMode="auto">
          <a:xfrm>
            <a:off x="1087967" y="490538"/>
            <a:ext cx="9791700" cy="1109662"/>
          </a:xfrm>
          <a:prstGeom prst="rect">
            <a:avLst/>
          </a:prstGeom>
          <a:noFill/>
          <a:ln w="9525">
            <a:noFill/>
            <a:miter lim="800000"/>
            <a:headEnd/>
            <a:tailEnd/>
          </a:ln>
        </p:spPr>
        <p:txBody>
          <a:bodyPr vert="horz" wrap="square" lIns="91424" tIns="45712" rIns="91424" bIns="45712" numCol="1" anchor="ctr" anchorCtr="0" compatLnSpc="1">
            <a:prstTxWarp prst="textNoShape">
              <a:avLst/>
            </a:prstTxWarp>
          </a:bodyPr>
          <a:lstStyle/>
          <a:p>
            <a:pPr lvl="0"/>
            <a:r>
              <a:rPr lang="ru-RU" smtClean="0"/>
              <a:t>Образец заголовка</a:t>
            </a:r>
          </a:p>
        </p:txBody>
      </p:sp>
      <p:sp>
        <p:nvSpPr>
          <p:cNvPr id="3075" name="Текст 2"/>
          <p:cNvSpPr>
            <a:spLocks noGrp="1"/>
          </p:cNvSpPr>
          <p:nvPr>
            <p:ph type="body" idx="1"/>
          </p:nvPr>
        </p:nvSpPr>
        <p:spPr bwMode="auto">
          <a:xfrm>
            <a:off x="1087967" y="1600200"/>
            <a:ext cx="9791700" cy="4835525"/>
          </a:xfrm>
          <a:prstGeom prst="rect">
            <a:avLst/>
          </a:prstGeom>
          <a:noFill/>
          <a:ln w="9525">
            <a:noFill/>
            <a:miter lim="800000"/>
            <a:headEnd/>
            <a:tailEnd/>
          </a:ln>
        </p:spPr>
        <p:txBody>
          <a:bodyPr vert="horz" wrap="square" lIns="91424" tIns="45712" rIns="91424" bIns="45712"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609600" y="6356407"/>
            <a:ext cx="2844800" cy="365125"/>
          </a:xfrm>
          <a:prstGeom prst="rect">
            <a:avLst/>
          </a:prstGeom>
        </p:spPr>
        <p:txBody>
          <a:bodyPr vert="horz" lIns="91424" tIns="45712" rIns="91424" bIns="45712" rtlCol="0" anchor="ctr"/>
          <a:lstStyle>
            <a:lvl1pPr algn="l">
              <a:defRPr sz="1200">
                <a:solidFill>
                  <a:schemeClr val="tx1">
                    <a:tint val="75000"/>
                  </a:schemeClr>
                </a:solidFill>
              </a:defRPr>
            </a:lvl1pPr>
          </a:lstStyle>
          <a:p>
            <a:pPr fontAlgn="base">
              <a:spcBef>
                <a:spcPct val="0"/>
              </a:spcBef>
              <a:spcAft>
                <a:spcPct val="0"/>
              </a:spcAft>
              <a:defRPr/>
            </a:pPr>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407"/>
            <a:ext cx="3860800" cy="365125"/>
          </a:xfrm>
          <a:prstGeom prst="rect">
            <a:avLst/>
          </a:prstGeom>
        </p:spPr>
        <p:txBody>
          <a:bodyPr vert="horz" lIns="91424" tIns="45712" rIns="91424" bIns="45712" rtlCol="0" anchor="ctr"/>
          <a:lstStyle>
            <a:lvl1pPr algn="ctr">
              <a:defRPr sz="1200">
                <a:solidFill>
                  <a:schemeClr val="tx1">
                    <a:tint val="75000"/>
                  </a:schemeClr>
                </a:solidFill>
              </a:defRPr>
            </a:lvl1pPr>
          </a:lstStyle>
          <a:p>
            <a:pPr fontAlgn="base">
              <a:spcBef>
                <a:spcPct val="0"/>
              </a:spcBef>
              <a:spcAft>
                <a:spcPct val="0"/>
              </a:spcAft>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11099803" y="6042082"/>
            <a:ext cx="825500" cy="631825"/>
          </a:xfrm>
          <a:prstGeom prst="rect">
            <a:avLst/>
          </a:prstGeom>
        </p:spPr>
        <p:txBody>
          <a:bodyPr vert="horz" lIns="91424" tIns="45712" rIns="91424" bIns="45712" rtlCol="0" anchor="ctr">
            <a:normAutofit/>
          </a:bodyPr>
          <a:lstStyle>
            <a:lvl1pPr algn="ctr">
              <a:lnSpc>
                <a:spcPts val="2104"/>
              </a:lnSpc>
              <a:defRPr sz="2400" smtClean="0">
                <a:solidFill>
                  <a:schemeClr val="bg1"/>
                </a:solidFill>
              </a:defRPr>
            </a:lvl1pPr>
          </a:lstStyle>
          <a:p>
            <a:pPr fontAlgn="base">
              <a:spcBef>
                <a:spcPct val="0"/>
              </a:spcBef>
              <a:spcAft>
                <a:spcPct val="0"/>
              </a:spcAft>
              <a:defRPr/>
            </a:pPr>
            <a:fld id="{87AB3045-1F38-4F49-8A47-0198A9AFB45E}" type="slidenum">
              <a:rPr lang="ru-RU">
                <a:solidFill>
                  <a:prstClr val="white"/>
                </a:solidFill>
              </a:rPr>
              <a:pPr fontAlgn="base">
                <a:spcBef>
                  <a:spcPct val="0"/>
                </a:spcBef>
                <a:spcAft>
                  <a:spcPct val="0"/>
                </a:spcAft>
                <a:defRPr/>
              </a:pPr>
              <a:t>‹#›</a:t>
            </a:fld>
            <a:endParaRPr lang="ru-RU">
              <a:solidFill>
                <a:prstClr val="white"/>
              </a:solidFill>
            </a:endParaRPr>
          </a:p>
        </p:txBody>
      </p:sp>
    </p:spTree>
    <p:extLst>
      <p:ext uri="{BB962C8B-B14F-4D97-AF65-F5344CB8AC3E}">
        <p14:creationId xmlns:p14="http://schemas.microsoft.com/office/powerpoint/2010/main" val="1258233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ftr="0" dt="0"/>
  <p:txStyles>
    <p:titleStyle>
      <a:lvl1pPr algn="l" defTabSz="912813" rtl="0" fontAlgn="base">
        <a:lnSpc>
          <a:spcPts val="4563"/>
        </a:lnSpc>
        <a:spcBef>
          <a:spcPct val="0"/>
        </a:spcBef>
        <a:spcAft>
          <a:spcPct val="0"/>
        </a:spcAft>
        <a:defRPr sz="3700" b="1" kern="1200">
          <a:solidFill>
            <a:srgbClr val="005AA9"/>
          </a:solidFill>
          <a:latin typeface="+mj-lt"/>
          <a:ea typeface="+mj-ea"/>
          <a:cs typeface="+mj-cs"/>
        </a:defRPr>
      </a:lvl1pPr>
      <a:lvl2pPr algn="l" defTabSz="912813" rtl="0" fontAlgn="base">
        <a:lnSpc>
          <a:spcPts val="4563"/>
        </a:lnSpc>
        <a:spcBef>
          <a:spcPct val="0"/>
        </a:spcBef>
        <a:spcAft>
          <a:spcPct val="0"/>
        </a:spcAft>
        <a:defRPr sz="3700" b="1">
          <a:solidFill>
            <a:srgbClr val="005AA9"/>
          </a:solidFill>
          <a:latin typeface="Arial" pitchFamily="34" charset="0"/>
        </a:defRPr>
      </a:lvl2pPr>
      <a:lvl3pPr algn="l" defTabSz="912813" rtl="0" fontAlgn="base">
        <a:lnSpc>
          <a:spcPts val="4563"/>
        </a:lnSpc>
        <a:spcBef>
          <a:spcPct val="0"/>
        </a:spcBef>
        <a:spcAft>
          <a:spcPct val="0"/>
        </a:spcAft>
        <a:defRPr sz="3700" b="1">
          <a:solidFill>
            <a:srgbClr val="005AA9"/>
          </a:solidFill>
          <a:latin typeface="Arial" pitchFamily="34" charset="0"/>
        </a:defRPr>
      </a:lvl3pPr>
      <a:lvl4pPr algn="l" defTabSz="912813" rtl="0" fontAlgn="base">
        <a:lnSpc>
          <a:spcPts val="4563"/>
        </a:lnSpc>
        <a:spcBef>
          <a:spcPct val="0"/>
        </a:spcBef>
        <a:spcAft>
          <a:spcPct val="0"/>
        </a:spcAft>
        <a:defRPr sz="3700" b="1">
          <a:solidFill>
            <a:srgbClr val="005AA9"/>
          </a:solidFill>
          <a:latin typeface="Arial" pitchFamily="34" charset="0"/>
        </a:defRPr>
      </a:lvl4pPr>
      <a:lvl5pPr algn="l" defTabSz="912813" rtl="0" fontAlgn="base">
        <a:lnSpc>
          <a:spcPts val="4563"/>
        </a:lnSpc>
        <a:spcBef>
          <a:spcPct val="0"/>
        </a:spcBef>
        <a:spcAft>
          <a:spcPct val="0"/>
        </a:spcAft>
        <a:defRPr sz="3700" b="1">
          <a:solidFill>
            <a:srgbClr val="005AA9"/>
          </a:solidFill>
          <a:latin typeface="Arial" pitchFamily="34" charset="0"/>
        </a:defRPr>
      </a:lvl5pPr>
      <a:lvl6pPr marL="457200" algn="l" defTabSz="912813" rtl="0" fontAlgn="base">
        <a:lnSpc>
          <a:spcPts val="4563"/>
        </a:lnSpc>
        <a:spcBef>
          <a:spcPct val="0"/>
        </a:spcBef>
        <a:spcAft>
          <a:spcPct val="0"/>
        </a:spcAft>
        <a:defRPr sz="3700" b="1">
          <a:solidFill>
            <a:srgbClr val="005AA9"/>
          </a:solidFill>
          <a:latin typeface="Arial" pitchFamily="34" charset="0"/>
        </a:defRPr>
      </a:lvl6pPr>
      <a:lvl7pPr marL="914400" algn="l" defTabSz="912813" rtl="0" fontAlgn="base">
        <a:lnSpc>
          <a:spcPts val="4563"/>
        </a:lnSpc>
        <a:spcBef>
          <a:spcPct val="0"/>
        </a:spcBef>
        <a:spcAft>
          <a:spcPct val="0"/>
        </a:spcAft>
        <a:defRPr sz="3700" b="1">
          <a:solidFill>
            <a:srgbClr val="005AA9"/>
          </a:solidFill>
          <a:latin typeface="Arial" pitchFamily="34" charset="0"/>
        </a:defRPr>
      </a:lvl7pPr>
      <a:lvl8pPr marL="1371600" algn="l" defTabSz="912813" rtl="0" fontAlgn="base">
        <a:lnSpc>
          <a:spcPts val="4563"/>
        </a:lnSpc>
        <a:spcBef>
          <a:spcPct val="0"/>
        </a:spcBef>
        <a:spcAft>
          <a:spcPct val="0"/>
        </a:spcAft>
        <a:defRPr sz="3700" b="1">
          <a:solidFill>
            <a:srgbClr val="005AA9"/>
          </a:solidFill>
          <a:latin typeface="Arial" pitchFamily="34" charset="0"/>
        </a:defRPr>
      </a:lvl8pPr>
      <a:lvl9pPr marL="1828800" algn="l" defTabSz="912813" rtl="0" fontAlgn="base">
        <a:lnSpc>
          <a:spcPts val="4563"/>
        </a:lnSpc>
        <a:spcBef>
          <a:spcPct val="0"/>
        </a:spcBef>
        <a:spcAft>
          <a:spcPct val="0"/>
        </a:spcAft>
        <a:defRPr sz="3700" b="1">
          <a:solidFill>
            <a:srgbClr val="005AA9"/>
          </a:solidFill>
          <a:latin typeface="Arial" pitchFamily="34" charset="0"/>
        </a:defRPr>
      </a:lvl9pPr>
    </p:titleStyle>
    <p:bodyStyle>
      <a:lvl1pPr marL="317500" algn="l" defTabSz="912813" rtl="0" fontAlgn="base">
        <a:spcBef>
          <a:spcPct val="20000"/>
        </a:spcBef>
        <a:spcAft>
          <a:spcPct val="0"/>
        </a:spcAft>
        <a:buFont typeface="+mj-lt"/>
        <a:defRPr sz="3200" kern="1200">
          <a:solidFill>
            <a:srgbClr val="005AA9"/>
          </a:solidFill>
          <a:latin typeface="+mj-lt"/>
          <a:ea typeface="+mn-ea"/>
          <a:cs typeface="+mn-cs"/>
        </a:defRPr>
      </a:lvl1pPr>
      <a:lvl2pPr marL="317500" algn="l" defTabSz="912813" rtl="0" fontAlgn="base">
        <a:spcBef>
          <a:spcPct val="20000"/>
        </a:spcBef>
        <a:spcAft>
          <a:spcPct val="0"/>
        </a:spcAft>
        <a:buFont typeface="Arial" pitchFamily="34" charset="0"/>
        <a:defRPr sz="2100" kern="1200">
          <a:solidFill>
            <a:srgbClr val="504F53"/>
          </a:solidFill>
          <a:latin typeface="+mj-lt"/>
          <a:ea typeface="+mn-ea"/>
          <a:cs typeface="+mn-cs"/>
        </a:defRPr>
      </a:lvl2pPr>
      <a:lvl3pPr marL="623888" indent="-227013" algn="l" defTabSz="912813" rtl="0" fontAlgn="base">
        <a:spcBef>
          <a:spcPct val="20000"/>
        </a:spcBef>
        <a:spcAft>
          <a:spcPct val="0"/>
        </a:spcAft>
        <a:buFont typeface="Arial" pitchFamily="34" charset="0"/>
        <a:buChar char="•"/>
        <a:defRPr sz="2100" kern="1200">
          <a:solidFill>
            <a:srgbClr val="504F53"/>
          </a:solidFill>
          <a:latin typeface="+mj-lt"/>
          <a:ea typeface="+mn-ea"/>
          <a:cs typeface="+mn-cs"/>
        </a:defRPr>
      </a:lvl3pPr>
      <a:lvl4pPr indent="314325" algn="just" defTabSz="912813" rtl="0" fontAlgn="base">
        <a:lnSpc>
          <a:spcPts val="1575"/>
        </a:lnSpc>
        <a:spcBef>
          <a:spcPts val="350"/>
        </a:spcBef>
        <a:spcAft>
          <a:spcPct val="0"/>
        </a:spcAft>
        <a:buFont typeface="Arial" pitchFamily="34" charset="0"/>
        <a:defRPr sz="1400" kern="1200">
          <a:solidFill>
            <a:srgbClr val="504F53"/>
          </a:solidFill>
          <a:latin typeface="+mj-lt"/>
          <a:ea typeface="+mn-ea"/>
          <a:cs typeface="+mn-cs"/>
        </a:defRPr>
      </a:lvl4pPr>
      <a:lvl5pPr marL="1257300" algn="l" defTabSz="912813" rtl="0" fontAlgn="base">
        <a:lnSpc>
          <a:spcPts val="1575"/>
        </a:lnSpc>
        <a:spcBef>
          <a:spcPts val="350"/>
        </a:spcBef>
        <a:spcAft>
          <a:spcPct val="0"/>
        </a:spcAft>
        <a:buFont typeface="Arial" pitchFamily="34" charset="0"/>
        <a:defRPr sz="1200" kern="1200">
          <a:solidFill>
            <a:srgbClr val="8D8C90"/>
          </a:solidFill>
          <a:latin typeface="+mj-lt"/>
          <a:ea typeface="+mn-ea"/>
          <a:cs typeface="+mn-cs"/>
        </a:defRPr>
      </a:lvl5pPr>
      <a:lvl6pPr marL="2514156"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32000" y="324000"/>
            <a:ext cx="11328000" cy="756000"/>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432000" y="1690688"/>
            <a:ext cx="11328000" cy="4391025"/>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432000" y="0"/>
            <a:ext cx="11328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cxnSp>
        <p:nvCxnSpPr>
          <p:cNvPr id="8" name="Straight Connector 7"/>
          <p:cNvCxnSpPr/>
          <p:nvPr/>
        </p:nvCxnSpPr>
        <p:spPr>
          <a:xfrm>
            <a:off x="432000" y="1231200"/>
            <a:ext cx="113284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gray">
          <a:xfrm>
            <a:off x="432000" y="6535738"/>
            <a:ext cx="11328000" cy="324000"/>
          </a:xfrm>
          <a:prstGeom prst="rect">
            <a:avLst/>
          </a:prstGeom>
          <a:solidFill>
            <a:schemeClr val="tx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err="1" smtClean="0">
              <a:solidFill>
                <a:srgbClr val="000000"/>
              </a:solidFill>
              <a:ea typeface="Arial Unicode MS" pitchFamily="34" charset="-128"/>
              <a:cs typeface="Arial Unicode MS" pitchFamily="34" charset="-128"/>
            </a:endParaRPr>
          </a:p>
        </p:txBody>
      </p:sp>
      <p:sp>
        <p:nvSpPr>
          <p:cNvPr id="10" name="TextBox 9"/>
          <p:cNvSpPr txBox="1"/>
          <p:nvPr/>
        </p:nvSpPr>
        <p:spPr bwMode="gray">
          <a:xfrm>
            <a:off x="432000" y="6636220"/>
            <a:ext cx="1762268" cy="123111"/>
          </a:xfrm>
          <a:prstGeom prst="rect">
            <a:avLst/>
          </a:prstGeom>
          <a:noFill/>
        </p:spPr>
        <p:txBody>
          <a:bodyPr wrap="none" lIns="72000" tIns="0" rIns="0" bIns="0" rtlCol="0">
            <a:spAutoFit/>
          </a:bodyPr>
          <a:lstStyle/>
          <a:p>
            <a:pPr marL="133350" indent="-133350">
              <a:buClr>
                <a:srgbClr val="FFFFFF"/>
              </a:buClr>
              <a:buFont typeface="Arial" pitchFamily="34" charset="0"/>
              <a:buChar char="©"/>
            </a:pPr>
            <a:r>
              <a:rPr lang="en-US" sz="800" dirty="0" smtClean="0">
                <a:solidFill>
                  <a:srgbClr val="FFFFFF"/>
                </a:solidFill>
              </a:rPr>
              <a:t>2012 SAP AG. All rights reserved.</a:t>
            </a:r>
          </a:p>
        </p:txBody>
      </p:sp>
      <p:sp>
        <p:nvSpPr>
          <p:cNvPr id="34" name="TextBox 33"/>
          <p:cNvSpPr txBox="1"/>
          <p:nvPr/>
        </p:nvSpPr>
        <p:spPr bwMode="gray">
          <a:xfrm>
            <a:off x="11566721" y="6636220"/>
            <a:ext cx="197737" cy="123111"/>
          </a:xfrm>
          <a:prstGeom prst="rect">
            <a:avLst/>
          </a:prstGeom>
          <a:noFill/>
        </p:spPr>
        <p:txBody>
          <a:bodyPr wrap="none" lIns="0" tIns="0" rIns="72000" bIns="0" rtlCol="0">
            <a:spAutoFit/>
          </a:bodyPr>
          <a:lstStyle/>
          <a:p>
            <a:pPr marL="93663" indent="-93663" algn="r">
              <a:buClr>
                <a:srgbClr val="666666"/>
              </a:buClr>
              <a:buFont typeface="Arial" pitchFamily="34" charset="0"/>
              <a:buNone/>
            </a:pPr>
            <a:fld id="{0BDC132A-5C91-4078-9777-31DA19A62E0A}" type="slidenum">
              <a:rPr lang="en-US" sz="800" smtClean="0">
                <a:solidFill>
                  <a:srgbClr val="FFFFFF"/>
                </a:solidFill>
              </a:rPr>
              <a:pPr marL="93663" indent="-93663" algn="r">
                <a:buClr>
                  <a:srgbClr val="666666"/>
                </a:buClr>
                <a:buFont typeface="Arial" pitchFamily="34" charset="0"/>
                <a:buNone/>
              </a:pPr>
              <a:t>‹#›</a:t>
            </a:fld>
            <a:endParaRPr lang="en-US" sz="800" dirty="0" smtClean="0">
              <a:solidFill>
                <a:srgbClr val="FFFFFF"/>
              </a:solidFill>
            </a:endParaRPr>
          </a:p>
        </p:txBody>
      </p:sp>
    </p:spTree>
    <p:extLst>
      <p:ext uri="{BB962C8B-B14F-4D97-AF65-F5344CB8AC3E}">
        <p14:creationId xmlns:p14="http://schemas.microsoft.com/office/powerpoint/2010/main" val="264298324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 id="2147483778" r:id="rId23"/>
    <p:sldLayoutId id="2147483779" r:id="rId24"/>
    <p:sldLayoutId id="2147483780" r:id="rId25"/>
    <p:sldLayoutId id="2147483781" r:id="rId26"/>
    <p:sldLayoutId id="2147483782" r:id="rId27"/>
    <p:sldLayoutId id="2147483783" r:id="rId28"/>
    <p:sldLayoutId id="2147483784" r:id="rId29"/>
    <p:sldLayoutId id="2147483785" r:id="rId30"/>
    <p:sldLayoutId id="2147483786" r:id="rId31"/>
    <p:sldLayoutId id="2147483787" r:id="rId32"/>
    <p:sldLayoutId id="2147483788" r:id="rId33"/>
    <p:sldLayoutId id="2147483789" r:id="rId34"/>
    <p:sldLayoutId id="2147483790" r:id="rId35"/>
    <p:sldLayoutId id="2147483791" r:id="rId36"/>
    <p:sldLayoutId id="2147483792" r:id="rId37"/>
    <p:sldLayoutId id="2147483793" r:id="rId38"/>
    <p:sldLayoutId id="2147483794" r:id="rId39"/>
    <p:sldLayoutId id="2147483795" r:id="rId40"/>
    <p:sldLayoutId id="2147483796" r:id="rId41"/>
    <p:sldLayoutId id="2147483797" r:id="rId42"/>
    <p:sldLayoutId id="2147483798" r:id="rId43"/>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71450" indent="-17145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41313" indent="-169863"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12763" indent="-171450" algn="l" defTabSz="914400" rtl="0" eaLnBrk="1" latinLnBrk="0" hangingPunct="1">
        <a:spcBef>
          <a:spcPts val="40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ltDnDiag">
          <a:fgClr>
            <a:schemeClr val="bg1"/>
          </a:fgClr>
          <a:bgClr>
            <a:schemeClr val="bg1"/>
          </a:bgClr>
        </a:pattFill>
        <a:effectLst/>
      </p:bgPr>
    </p:bg>
    <p:spTree>
      <p:nvGrpSpPr>
        <p:cNvPr id="1" name=""/>
        <p:cNvGrpSpPr/>
        <p:nvPr/>
      </p:nvGrpSpPr>
      <p:grpSpPr>
        <a:xfrm>
          <a:off x="0" y="0"/>
          <a:ext cx="0" cy="0"/>
          <a:chOff x="0" y="0"/>
          <a:chExt cx="0" cy="0"/>
        </a:xfrm>
      </p:grpSpPr>
      <p:sp>
        <p:nvSpPr>
          <p:cNvPr id="37890" name="Заголовок 1"/>
          <p:cNvSpPr>
            <a:spLocks noGrp="1"/>
          </p:cNvSpPr>
          <p:nvPr>
            <p:ph type="title"/>
          </p:nvPr>
        </p:nvSpPr>
        <p:spPr bwMode="auto">
          <a:xfrm>
            <a:off x="1087967" y="490538"/>
            <a:ext cx="9791700" cy="1109662"/>
          </a:xfrm>
          <a:prstGeom prst="rect">
            <a:avLst/>
          </a:prstGeom>
          <a:noFill/>
          <a:ln w="9525">
            <a:noFill/>
            <a:miter lim="800000"/>
            <a:headEnd/>
            <a:tailEnd/>
          </a:ln>
        </p:spPr>
        <p:txBody>
          <a:bodyPr vert="horz" wrap="square" lIns="91424" tIns="45712" rIns="91424" bIns="45712" numCol="1" anchor="ctr" anchorCtr="0" compatLnSpc="1">
            <a:prstTxWarp prst="textNoShape">
              <a:avLst/>
            </a:prstTxWarp>
          </a:bodyPr>
          <a:lstStyle/>
          <a:p>
            <a:pPr lvl="0"/>
            <a:r>
              <a:rPr lang="ru-RU" smtClean="0"/>
              <a:t>Образец заголовка</a:t>
            </a:r>
          </a:p>
        </p:txBody>
      </p:sp>
      <p:sp>
        <p:nvSpPr>
          <p:cNvPr id="37891" name="Текст 2"/>
          <p:cNvSpPr>
            <a:spLocks noGrp="1"/>
          </p:cNvSpPr>
          <p:nvPr>
            <p:ph type="body" idx="1"/>
          </p:nvPr>
        </p:nvSpPr>
        <p:spPr bwMode="auto">
          <a:xfrm>
            <a:off x="1087967" y="1600200"/>
            <a:ext cx="9791700" cy="4835525"/>
          </a:xfrm>
          <a:prstGeom prst="rect">
            <a:avLst/>
          </a:prstGeom>
          <a:noFill/>
          <a:ln w="9525">
            <a:noFill/>
            <a:miter lim="800000"/>
            <a:headEnd/>
            <a:tailEnd/>
          </a:ln>
        </p:spPr>
        <p:txBody>
          <a:bodyPr vert="horz" wrap="square" lIns="91424" tIns="45712" rIns="91424" bIns="45712"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609600" y="6356421"/>
            <a:ext cx="2844800" cy="365125"/>
          </a:xfrm>
          <a:prstGeom prst="rect">
            <a:avLst/>
          </a:prstGeom>
        </p:spPr>
        <p:txBody>
          <a:bodyPr vert="horz" lIns="91424" tIns="45712" rIns="91424" bIns="45712" rtlCol="0" anchor="ctr"/>
          <a:lstStyle>
            <a:lvl1pPr algn="l">
              <a:defRPr sz="1200">
                <a:solidFill>
                  <a:schemeClr val="tx1">
                    <a:tint val="75000"/>
                  </a:schemeClr>
                </a:solidFill>
                <a:latin typeface="Arial" pitchFamily="34" charset="0"/>
              </a:defRPr>
            </a:lvl1pPr>
          </a:lstStyle>
          <a:p>
            <a:pPr fontAlgn="base">
              <a:spcBef>
                <a:spcPct val="0"/>
              </a:spcBef>
              <a:spcAft>
                <a:spcPct val="0"/>
              </a:spcAft>
              <a:defRPr/>
            </a:pPr>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421"/>
            <a:ext cx="3860800" cy="365125"/>
          </a:xfrm>
          <a:prstGeom prst="rect">
            <a:avLst/>
          </a:prstGeom>
        </p:spPr>
        <p:txBody>
          <a:bodyPr vert="horz" lIns="91424" tIns="45712" rIns="91424" bIns="45712" rtlCol="0" anchor="ctr"/>
          <a:lstStyle>
            <a:lvl1pPr algn="ctr">
              <a:defRPr sz="1200">
                <a:solidFill>
                  <a:schemeClr val="tx1">
                    <a:tint val="75000"/>
                  </a:schemeClr>
                </a:solidFill>
                <a:latin typeface="Arial" pitchFamily="34" charset="0"/>
              </a:defRPr>
            </a:lvl1pPr>
          </a:lstStyle>
          <a:p>
            <a:pPr fontAlgn="base">
              <a:spcBef>
                <a:spcPct val="0"/>
              </a:spcBef>
              <a:spcAft>
                <a:spcPct val="0"/>
              </a:spcAft>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11099803" y="6042096"/>
            <a:ext cx="825500" cy="631825"/>
          </a:xfrm>
          <a:prstGeom prst="rect">
            <a:avLst/>
          </a:prstGeom>
        </p:spPr>
        <p:txBody>
          <a:bodyPr vert="horz" lIns="91424" tIns="45712" rIns="91424" bIns="45712" rtlCol="0" anchor="ctr">
            <a:normAutofit/>
          </a:bodyPr>
          <a:lstStyle>
            <a:lvl1pPr algn="ctr">
              <a:lnSpc>
                <a:spcPts val="2104"/>
              </a:lnSpc>
              <a:defRPr sz="2400" smtClean="0">
                <a:solidFill>
                  <a:schemeClr val="bg1"/>
                </a:solidFill>
                <a:latin typeface="Arial" pitchFamily="34" charset="0"/>
              </a:defRPr>
            </a:lvl1pPr>
          </a:lstStyle>
          <a:p>
            <a:pPr fontAlgn="base">
              <a:spcBef>
                <a:spcPct val="0"/>
              </a:spcBef>
              <a:spcAft>
                <a:spcPct val="0"/>
              </a:spcAft>
              <a:defRPr/>
            </a:pPr>
            <a:fld id="{69765679-BEBA-4483-A580-85B94F47C386}" type="slidenum">
              <a:rPr lang="ru-RU">
                <a:solidFill>
                  <a:prstClr val="white"/>
                </a:solidFill>
              </a:rPr>
              <a:pPr fontAlgn="base">
                <a:spcBef>
                  <a:spcPct val="0"/>
                </a:spcBef>
                <a:spcAft>
                  <a:spcPct val="0"/>
                </a:spcAft>
                <a:defRPr/>
              </a:pPr>
              <a:t>‹#›</a:t>
            </a:fld>
            <a:endParaRPr lang="ru-RU">
              <a:solidFill>
                <a:prstClr val="white"/>
              </a:solidFill>
            </a:endParaRPr>
          </a:p>
        </p:txBody>
      </p:sp>
    </p:spTree>
    <p:extLst>
      <p:ext uri="{BB962C8B-B14F-4D97-AF65-F5344CB8AC3E}">
        <p14:creationId xmlns:p14="http://schemas.microsoft.com/office/powerpoint/2010/main" val="2108756898"/>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Lst>
  <p:hf hdr="0" ftr="0" dt="0"/>
  <p:txStyles>
    <p:titleStyle>
      <a:lvl1pPr algn="l" defTabSz="912813" rtl="0" fontAlgn="base">
        <a:lnSpc>
          <a:spcPts val="4563"/>
        </a:lnSpc>
        <a:spcBef>
          <a:spcPct val="0"/>
        </a:spcBef>
        <a:spcAft>
          <a:spcPct val="0"/>
        </a:spcAft>
        <a:defRPr sz="3700" b="1" kern="1200">
          <a:solidFill>
            <a:srgbClr val="005AA9"/>
          </a:solidFill>
          <a:latin typeface="+mj-lt"/>
          <a:ea typeface="+mj-ea"/>
          <a:cs typeface="+mj-cs"/>
        </a:defRPr>
      </a:lvl1pPr>
      <a:lvl2pPr algn="l" defTabSz="912813" rtl="0" fontAlgn="base">
        <a:lnSpc>
          <a:spcPts val="4563"/>
        </a:lnSpc>
        <a:spcBef>
          <a:spcPct val="0"/>
        </a:spcBef>
        <a:spcAft>
          <a:spcPct val="0"/>
        </a:spcAft>
        <a:defRPr sz="3700" b="1">
          <a:solidFill>
            <a:srgbClr val="005AA9"/>
          </a:solidFill>
          <a:latin typeface="Calibri" pitchFamily="34" charset="0"/>
        </a:defRPr>
      </a:lvl2pPr>
      <a:lvl3pPr algn="l" defTabSz="912813" rtl="0" fontAlgn="base">
        <a:lnSpc>
          <a:spcPts val="4563"/>
        </a:lnSpc>
        <a:spcBef>
          <a:spcPct val="0"/>
        </a:spcBef>
        <a:spcAft>
          <a:spcPct val="0"/>
        </a:spcAft>
        <a:defRPr sz="3700" b="1">
          <a:solidFill>
            <a:srgbClr val="005AA9"/>
          </a:solidFill>
          <a:latin typeface="Calibri" pitchFamily="34" charset="0"/>
        </a:defRPr>
      </a:lvl3pPr>
      <a:lvl4pPr algn="l" defTabSz="912813" rtl="0" fontAlgn="base">
        <a:lnSpc>
          <a:spcPts val="4563"/>
        </a:lnSpc>
        <a:spcBef>
          <a:spcPct val="0"/>
        </a:spcBef>
        <a:spcAft>
          <a:spcPct val="0"/>
        </a:spcAft>
        <a:defRPr sz="3700" b="1">
          <a:solidFill>
            <a:srgbClr val="005AA9"/>
          </a:solidFill>
          <a:latin typeface="Calibri" pitchFamily="34" charset="0"/>
        </a:defRPr>
      </a:lvl4pPr>
      <a:lvl5pPr algn="l" defTabSz="912813" rtl="0" fontAlgn="base">
        <a:lnSpc>
          <a:spcPts val="4563"/>
        </a:lnSpc>
        <a:spcBef>
          <a:spcPct val="0"/>
        </a:spcBef>
        <a:spcAft>
          <a:spcPct val="0"/>
        </a:spcAft>
        <a:defRPr sz="3700" b="1">
          <a:solidFill>
            <a:srgbClr val="005AA9"/>
          </a:solidFill>
          <a:latin typeface="Calibri" pitchFamily="34" charset="0"/>
        </a:defRPr>
      </a:lvl5pPr>
      <a:lvl6pPr marL="457200" algn="l" defTabSz="912813" rtl="0" fontAlgn="base">
        <a:lnSpc>
          <a:spcPts val="4563"/>
        </a:lnSpc>
        <a:spcBef>
          <a:spcPct val="0"/>
        </a:spcBef>
        <a:spcAft>
          <a:spcPct val="0"/>
        </a:spcAft>
        <a:defRPr sz="3700" b="1">
          <a:solidFill>
            <a:srgbClr val="005AA9"/>
          </a:solidFill>
          <a:latin typeface="Calibri" pitchFamily="34" charset="0"/>
        </a:defRPr>
      </a:lvl6pPr>
      <a:lvl7pPr marL="914400" algn="l" defTabSz="912813" rtl="0" fontAlgn="base">
        <a:lnSpc>
          <a:spcPts val="4563"/>
        </a:lnSpc>
        <a:spcBef>
          <a:spcPct val="0"/>
        </a:spcBef>
        <a:spcAft>
          <a:spcPct val="0"/>
        </a:spcAft>
        <a:defRPr sz="3700" b="1">
          <a:solidFill>
            <a:srgbClr val="005AA9"/>
          </a:solidFill>
          <a:latin typeface="Calibri" pitchFamily="34" charset="0"/>
        </a:defRPr>
      </a:lvl7pPr>
      <a:lvl8pPr marL="1371600" algn="l" defTabSz="912813" rtl="0" fontAlgn="base">
        <a:lnSpc>
          <a:spcPts val="4563"/>
        </a:lnSpc>
        <a:spcBef>
          <a:spcPct val="0"/>
        </a:spcBef>
        <a:spcAft>
          <a:spcPct val="0"/>
        </a:spcAft>
        <a:defRPr sz="3700" b="1">
          <a:solidFill>
            <a:srgbClr val="005AA9"/>
          </a:solidFill>
          <a:latin typeface="Calibri" pitchFamily="34" charset="0"/>
        </a:defRPr>
      </a:lvl8pPr>
      <a:lvl9pPr marL="1828800" algn="l" defTabSz="912813" rtl="0" fontAlgn="base">
        <a:lnSpc>
          <a:spcPts val="4563"/>
        </a:lnSpc>
        <a:spcBef>
          <a:spcPct val="0"/>
        </a:spcBef>
        <a:spcAft>
          <a:spcPct val="0"/>
        </a:spcAft>
        <a:defRPr sz="3700" b="1">
          <a:solidFill>
            <a:srgbClr val="005AA9"/>
          </a:solidFill>
          <a:latin typeface="Calibri" pitchFamily="34" charset="0"/>
        </a:defRPr>
      </a:lvl9pPr>
    </p:titleStyle>
    <p:bodyStyle>
      <a:lvl1pPr marL="317500" algn="l" defTabSz="912813" rtl="0" fontAlgn="base">
        <a:spcBef>
          <a:spcPct val="20000"/>
        </a:spcBef>
        <a:spcAft>
          <a:spcPct val="0"/>
        </a:spcAft>
        <a:buFont typeface="+mj-lt"/>
        <a:defRPr sz="3200" kern="1200">
          <a:solidFill>
            <a:srgbClr val="005AA9"/>
          </a:solidFill>
          <a:latin typeface="+mj-lt"/>
          <a:ea typeface="+mn-ea"/>
          <a:cs typeface="+mn-cs"/>
        </a:defRPr>
      </a:lvl1pPr>
      <a:lvl2pPr marL="317500" algn="l" defTabSz="912813" rtl="0" fontAlgn="base">
        <a:spcBef>
          <a:spcPct val="20000"/>
        </a:spcBef>
        <a:spcAft>
          <a:spcPct val="0"/>
        </a:spcAft>
        <a:buFont typeface="Arial" charset="0"/>
        <a:defRPr sz="2100" kern="1200">
          <a:solidFill>
            <a:srgbClr val="504F53"/>
          </a:solidFill>
          <a:latin typeface="+mj-lt"/>
          <a:ea typeface="+mn-ea"/>
          <a:cs typeface="+mn-cs"/>
        </a:defRPr>
      </a:lvl2pPr>
      <a:lvl3pPr marL="623888" indent="-227013" algn="l" defTabSz="912813" rtl="0" fontAlgn="base">
        <a:spcBef>
          <a:spcPct val="20000"/>
        </a:spcBef>
        <a:spcAft>
          <a:spcPct val="0"/>
        </a:spcAft>
        <a:buFont typeface="Arial" charset="0"/>
        <a:buChar char="•"/>
        <a:defRPr sz="2100" kern="1200">
          <a:solidFill>
            <a:srgbClr val="504F53"/>
          </a:solidFill>
          <a:latin typeface="+mj-lt"/>
          <a:ea typeface="+mn-ea"/>
          <a:cs typeface="+mn-cs"/>
        </a:defRPr>
      </a:lvl3pPr>
      <a:lvl4pPr indent="314325" algn="just" defTabSz="912813" rtl="0" fontAlgn="base">
        <a:lnSpc>
          <a:spcPts val="1575"/>
        </a:lnSpc>
        <a:spcBef>
          <a:spcPts val="350"/>
        </a:spcBef>
        <a:spcAft>
          <a:spcPct val="0"/>
        </a:spcAft>
        <a:buFont typeface="Arial" charset="0"/>
        <a:defRPr sz="1400" kern="1200">
          <a:solidFill>
            <a:srgbClr val="504F53"/>
          </a:solidFill>
          <a:latin typeface="+mj-lt"/>
          <a:ea typeface="+mn-ea"/>
          <a:cs typeface="+mn-cs"/>
        </a:defRPr>
      </a:lvl4pPr>
      <a:lvl5pPr marL="1257300" algn="l" defTabSz="912813" rtl="0" fontAlgn="base">
        <a:lnSpc>
          <a:spcPts val="1575"/>
        </a:lnSpc>
        <a:spcBef>
          <a:spcPts val="350"/>
        </a:spcBef>
        <a:spcAft>
          <a:spcPct val="0"/>
        </a:spcAft>
        <a:buFont typeface="Arial" charset="0"/>
        <a:defRPr sz="1200" kern="1200">
          <a:solidFill>
            <a:srgbClr val="8D8C90"/>
          </a:solidFill>
          <a:latin typeface="+mj-lt"/>
          <a:ea typeface="+mn-ea"/>
          <a:cs typeface="+mn-cs"/>
        </a:defRPr>
      </a:lvl5pPr>
      <a:lvl6pPr marL="2514156"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a:srcRect l="57351" t="24136" r="33066" b="57901"/>
          <a:stretch/>
        </p:blipFill>
        <p:spPr>
          <a:xfrm>
            <a:off x="5219723" y="526604"/>
            <a:ext cx="1817911" cy="1847850"/>
          </a:xfrm>
          <a:prstGeom prst="rect">
            <a:avLst/>
          </a:prstGeom>
        </p:spPr>
      </p:pic>
      <p:sp>
        <p:nvSpPr>
          <p:cNvPr id="5" name="Заголовок 6"/>
          <p:cNvSpPr txBox="1">
            <a:spLocks/>
          </p:cNvSpPr>
          <p:nvPr/>
        </p:nvSpPr>
        <p:spPr bwMode="auto">
          <a:xfrm>
            <a:off x="1107539" y="2778370"/>
            <a:ext cx="9655712" cy="2107955"/>
          </a:xfrm>
          <a:prstGeom prst="rect">
            <a:avLst/>
          </a:prstGeom>
          <a:noFill/>
          <a:ln w="9525">
            <a:noFill/>
            <a:miter lim="800000"/>
            <a:headEnd/>
            <a:tailEnd/>
          </a:ln>
        </p:spPr>
        <p:txBody>
          <a:bodyPr vert="horz" wrap="square" lIns="91424" tIns="45712" rIns="91424" bIns="45712" numCol="1" anchor="ctr" anchorCtr="0" compatLnSpc="1">
            <a:prstTxWarp prst="textNoShape">
              <a:avLst/>
            </a:prstTxWarp>
            <a:noAutofit/>
          </a:bodyPr>
          <a:lstStyle>
            <a:lvl1pPr algn="l" defTabSz="912813" rtl="0" fontAlgn="base">
              <a:lnSpc>
                <a:spcPts val="4563"/>
              </a:lnSpc>
              <a:spcBef>
                <a:spcPct val="0"/>
              </a:spcBef>
              <a:spcAft>
                <a:spcPct val="0"/>
              </a:spcAft>
              <a:defRPr sz="5000" b="1" kern="1200">
                <a:solidFill>
                  <a:schemeClr val="bg1"/>
                </a:solidFill>
                <a:latin typeface="+mj-lt"/>
                <a:ea typeface="+mj-ea"/>
                <a:cs typeface="+mj-cs"/>
              </a:defRPr>
            </a:lvl1pPr>
            <a:lvl2pPr algn="l" defTabSz="912813" rtl="0" fontAlgn="base">
              <a:lnSpc>
                <a:spcPts val="4563"/>
              </a:lnSpc>
              <a:spcBef>
                <a:spcPct val="0"/>
              </a:spcBef>
              <a:spcAft>
                <a:spcPct val="0"/>
              </a:spcAft>
              <a:defRPr sz="3700" b="1">
                <a:solidFill>
                  <a:srgbClr val="005AA9"/>
                </a:solidFill>
                <a:latin typeface="Arial" pitchFamily="34" charset="0"/>
              </a:defRPr>
            </a:lvl2pPr>
            <a:lvl3pPr algn="l" defTabSz="912813" rtl="0" fontAlgn="base">
              <a:lnSpc>
                <a:spcPts val="4563"/>
              </a:lnSpc>
              <a:spcBef>
                <a:spcPct val="0"/>
              </a:spcBef>
              <a:spcAft>
                <a:spcPct val="0"/>
              </a:spcAft>
              <a:defRPr sz="3700" b="1">
                <a:solidFill>
                  <a:srgbClr val="005AA9"/>
                </a:solidFill>
                <a:latin typeface="Arial" pitchFamily="34" charset="0"/>
              </a:defRPr>
            </a:lvl3pPr>
            <a:lvl4pPr algn="l" defTabSz="912813" rtl="0" fontAlgn="base">
              <a:lnSpc>
                <a:spcPts val="4563"/>
              </a:lnSpc>
              <a:spcBef>
                <a:spcPct val="0"/>
              </a:spcBef>
              <a:spcAft>
                <a:spcPct val="0"/>
              </a:spcAft>
              <a:defRPr sz="3700" b="1">
                <a:solidFill>
                  <a:srgbClr val="005AA9"/>
                </a:solidFill>
                <a:latin typeface="Arial" pitchFamily="34" charset="0"/>
              </a:defRPr>
            </a:lvl4pPr>
            <a:lvl5pPr algn="l" defTabSz="912813" rtl="0" fontAlgn="base">
              <a:lnSpc>
                <a:spcPts val="4563"/>
              </a:lnSpc>
              <a:spcBef>
                <a:spcPct val="0"/>
              </a:spcBef>
              <a:spcAft>
                <a:spcPct val="0"/>
              </a:spcAft>
              <a:defRPr sz="3700" b="1">
                <a:solidFill>
                  <a:srgbClr val="005AA9"/>
                </a:solidFill>
                <a:latin typeface="Arial" pitchFamily="34" charset="0"/>
              </a:defRPr>
            </a:lvl5pPr>
            <a:lvl6pPr marL="457200" algn="l" defTabSz="912813" rtl="0" fontAlgn="base">
              <a:lnSpc>
                <a:spcPts val="4563"/>
              </a:lnSpc>
              <a:spcBef>
                <a:spcPct val="0"/>
              </a:spcBef>
              <a:spcAft>
                <a:spcPct val="0"/>
              </a:spcAft>
              <a:defRPr sz="3700" b="1">
                <a:solidFill>
                  <a:srgbClr val="005AA9"/>
                </a:solidFill>
                <a:latin typeface="Arial" pitchFamily="34" charset="0"/>
              </a:defRPr>
            </a:lvl6pPr>
            <a:lvl7pPr marL="914400" algn="l" defTabSz="912813" rtl="0" fontAlgn="base">
              <a:lnSpc>
                <a:spcPts val="4563"/>
              </a:lnSpc>
              <a:spcBef>
                <a:spcPct val="0"/>
              </a:spcBef>
              <a:spcAft>
                <a:spcPct val="0"/>
              </a:spcAft>
              <a:defRPr sz="3700" b="1">
                <a:solidFill>
                  <a:srgbClr val="005AA9"/>
                </a:solidFill>
                <a:latin typeface="Arial" pitchFamily="34" charset="0"/>
              </a:defRPr>
            </a:lvl7pPr>
            <a:lvl8pPr marL="1371600" algn="l" defTabSz="912813" rtl="0" fontAlgn="base">
              <a:lnSpc>
                <a:spcPts val="4563"/>
              </a:lnSpc>
              <a:spcBef>
                <a:spcPct val="0"/>
              </a:spcBef>
              <a:spcAft>
                <a:spcPct val="0"/>
              </a:spcAft>
              <a:defRPr sz="3700" b="1">
                <a:solidFill>
                  <a:srgbClr val="005AA9"/>
                </a:solidFill>
                <a:latin typeface="Arial" pitchFamily="34" charset="0"/>
              </a:defRPr>
            </a:lvl8pPr>
            <a:lvl9pPr marL="1828800" algn="l" defTabSz="912813" rtl="0" fontAlgn="base">
              <a:lnSpc>
                <a:spcPts val="4563"/>
              </a:lnSpc>
              <a:spcBef>
                <a:spcPct val="0"/>
              </a:spcBef>
              <a:spcAft>
                <a:spcPct val="0"/>
              </a:spcAft>
              <a:defRPr sz="3700" b="1">
                <a:solidFill>
                  <a:srgbClr val="005AA9"/>
                </a:solidFill>
                <a:latin typeface="Arial" pitchFamily="34" charset="0"/>
              </a:defRPr>
            </a:lvl9pPr>
          </a:lstStyle>
          <a:p>
            <a:pPr algn="ctr"/>
            <a:r>
              <a:rPr lang="ru-RU" sz="3200" dirty="0"/>
              <a:t>Основные ошибки налогоплательщиков при заполнении деклараций по НДС, приводящие к формированию расхождений в ПК «АСК </a:t>
            </a:r>
            <a:r>
              <a:rPr lang="ru-RU" sz="3200" dirty="0" smtClean="0"/>
              <a:t>НДС-</a:t>
            </a:r>
            <a:r>
              <a:rPr lang="en-US" sz="3200" smtClean="0"/>
              <a:t>2</a:t>
            </a:r>
            <a:r>
              <a:rPr lang="ru-RU" sz="3200" smtClean="0"/>
              <a:t>»</a:t>
            </a:r>
            <a:endParaRPr lang="ru-RU" sz="3200" dirty="0" smtClean="0"/>
          </a:p>
        </p:txBody>
      </p:sp>
      <p:sp>
        <p:nvSpPr>
          <p:cNvPr id="8" name="Подзаголовок 7"/>
          <p:cNvSpPr>
            <a:spLocks noGrp="1"/>
          </p:cNvSpPr>
          <p:nvPr>
            <p:ph type="subTitle" idx="1"/>
          </p:nvPr>
        </p:nvSpPr>
        <p:spPr>
          <a:xfrm>
            <a:off x="490204" y="5038725"/>
            <a:ext cx="10890381" cy="1480615"/>
          </a:xfrm>
        </p:spPr>
        <p:txBody>
          <a:bodyPr>
            <a:noAutofit/>
          </a:bodyPr>
          <a:lstStyle/>
          <a:p>
            <a:pPr>
              <a:spcBef>
                <a:spcPts val="0"/>
              </a:spcBef>
            </a:pPr>
            <a:r>
              <a:rPr lang="ru-RU" sz="2500" dirty="0" smtClean="0">
                <a:latin typeface="Arial Narrow" panose="020B0606020202030204" pitchFamily="34" charset="0"/>
              </a:rPr>
              <a:t>ХАМДОХОВА МАРЖАНА ЭДИКОВНА</a:t>
            </a:r>
          </a:p>
          <a:p>
            <a:pPr>
              <a:spcBef>
                <a:spcPts val="0"/>
              </a:spcBef>
            </a:pPr>
            <a:r>
              <a:rPr lang="ru-RU" sz="2500" dirty="0" smtClean="0">
                <a:latin typeface="Arial Narrow" panose="020B0606020202030204" pitchFamily="34" charset="0"/>
              </a:rPr>
              <a:t>Начальник  </a:t>
            </a:r>
            <a:r>
              <a:rPr lang="ru-RU" sz="2500" dirty="0" smtClean="0">
                <a:latin typeface="Arial Narrow" panose="020B0606020202030204" pitchFamily="34" charset="0"/>
              </a:rPr>
              <a:t>отдела камерального </a:t>
            </a:r>
            <a:r>
              <a:rPr lang="ru-RU" sz="2500" dirty="0" smtClean="0">
                <a:latin typeface="Arial Narrow" panose="020B0606020202030204" pitchFamily="34" charset="0"/>
              </a:rPr>
              <a:t>контроля НДС</a:t>
            </a:r>
            <a:endParaRPr lang="ru-RU" sz="2500" dirty="0" smtClean="0">
              <a:latin typeface="Arial Narrow" panose="020B0606020202030204" pitchFamily="34" charset="0"/>
            </a:endParaRPr>
          </a:p>
          <a:p>
            <a:pPr>
              <a:spcBef>
                <a:spcPts val="0"/>
              </a:spcBef>
            </a:pPr>
            <a:r>
              <a:rPr lang="ru-RU" sz="2500" dirty="0" smtClean="0">
                <a:latin typeface="Arial Narrow" panose="020B0606020202030204" pitchFamily="34" charset="0"/>
              </a:rPr>
              <a:t>УФНС России по </a:t>
            </a:r>
            <a:r>
              <a:rPr lang="ru-RU" sz="2500" dirty="0" smtClean="0">
                <a:latin typeface="Arial Narrow" panose="020B0606020202030204" pitchFamily="34" charset="0"/>
              </a:rPr>
              <a:t>Карачаево-Черкесской Республике</a:t>
            </a:r>
            <a:endParaRPr lang="ru-RU" sz="2500" dirty="0">
              <a:latin typeface="Arial Narrow" panose="020B0606020202030204" pitchFamily="34" charset="0"/>
            </a:endParaRPr>
          </a:p>
        </p:txBody>
      </p:sp>
    </p:spTree>
    <p:extLst>
      <p:ext uri="{BB962C8B-B14F-4D97-AF65-F5344CB8AC3E}">
        <p14:creationId xmlns:p14="http://schemas.microsoft.com/office/powerpoint/2010/main" val="11836536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algn="just"/>
            <a:r>
              <a:rPr lang="ru-RU" dirty="0"/>
              <a:t>В</a:t>
            </a:r>
            <a:r>
              <a:rPr lang="ru-RU" dirty="0" smtClean="0"/>
              <a:t> </a:t>
            </a:r>
            <a:r>
              <a:rPr lang="ru-RU" dirty="0"/>
              <a:t>разделе 8 «Сведения из книги покупок» (приложении 1 к разделу 8 «Сведения из дополнительных листов книги покупок») налоговой декларации заявлен вычет по НДС на основании счета-фактуры, составленного до даты государственной </a:t>
            </a:r>
            <a:r>
              <a:rPr lang="ru-RU" dirty="0" smtClean="0"/>
              <a:t>регистрации.</a:t>
            </a:r>
            <a:endParaRPr lang="ru-RU" dirty="0"/>
          </a:p>
        </p:txBody>
      </p:sp>
      <p:sp>
        <p:nvSpPr>
          <p:cNvPr id="3" name="Заголовок 2"/>
          <p:cNvSpPr>
            <a:spLocks noGrp="1"/>
          </p:cNvSpPr>
          <p:nvPr>
            <p:ph type="title"/>
          </p:nvPr>
        </p:nvSpPr>
        <p:spPr/>
        <p:txBody>
          <a:bodyPr/>
          <a:lstStyle/>
          <a:p>
            <a:pPr algn="ctr"/>
            <a:r>
              <a:rPr lang="ru-RU" dirty="0"/>
              <a:t>Код ошибки </a:t>
            </a:r>
            <a:r>
              <a:rPr lang="ru-RU" dirty="0" smtClean="0"/>
              <a:t>«7»</a:t>
            </a:r>
            <a:endParaRPr lang="ru-RU" dirty="0"/>
          </a:p>
        </p:txBody>
      </p:sp>
      <p:sp>
        <p:nvSpPr>
          <p:cNvPr id="4" name="Номер слайда 3"/>
          <p:cNvSpPr>
            <a:spLocks noGrp="1"/>
          </p:cNvSpPr>
          <p:nvPr>
            <p:ph type="sldNum" sz="quarter" idx="10"/>
          </p:nvPr>
        </p:nvSpPr>
        <p:spPr/>
        <p:txBody>
          <a:bodyPr/>
          <a:lstStyle/>
          <a:p>
            <a:pPr>
              <a:defRPr/>
            </a:pPr>
            <a:fld id="{AC3AAC7B-5B8F-42B3-88A7-3F729EE16277}" type="slidenum">
              <a:rPr lang="ru-RU" smtClean="0">
                <a:solidFill>
                  <a:prstClr val="white"/>
                </a:solidFill>
              </a:rPr>
              <a:pPr>
                <a:defRPr/>
              </a:pPr>
              <a:t>10</a:t>
            </a:fld>
            <a:endParaRPr lang="ru-RU">
              <a:solidFill>
                <a:prstClr val="white"/>
              </a:solidFill>
            </a:endParaRPr>
          </a:p>
        </p:txBody>
      </p:sp>
    </p:spTree>
    <p:extLst>
      <p:ext uri="{BB962C8B-B14F-4D97-AF65-F5344CB8AC3E}">
        <p14:creationId xmlns:p14="http://schemas.microsoft.com/office/powerpoint/2010/main" val="3677848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algn="just"/>
            <a:r>
              <a:rPr lang="ru-RU" sz="2700" dirty="0"/>
              <a:t>В</a:t>
            </a:r>
            <a:r>
              <a:rPr lang="ru-RU" sz="2700" dirty="0" smtClean="0"/>
              <a:t> разделах 8 - 12 налоговой </a:t>
            </a:r>
            <a:r>
              <a:rPr lang="ru-RU" sz="2700" dirty="0"/>
              <a:t>декларации по НДС некорректно указан код вида операции, предусмотренный </a:t>
            </a:r>
            <a:r>
              <a:rPr lang="ru-RU" sz="2700" dirty="0" smtClean="0"/>
              <a:t>приказом </a:t>
            </a:r>
            <a:r>
              <a:rPr lang="ru-RU" sz="2700" dirty="0"/>
              <a:t>ФНС России от 14 марта 2016 года № ММВ-7-3/136@ «Об утверждении перечня кодов видов операций, указываемых в книге покупок, применяемой при расчетах по налогу на добавленную стоимость, дополнительном листе к ней, книге продаж, применяемой при расчетах по налогу на добавленную стоимость, дополнительном листе к ней, а также кодов видов операций по налогу на добавленную стоимость, необходимых для ведения журнала учета полученных и выставленных счетов-фактур</a:t>
            </a:r>
            <a:r>
              <a:rPr lang="ru-RU" sz="2700" dirty="0" smtClean="0"/>
              <a:t>».</a:t>
            </a:r>
            <a:endParaRPr lang="ru-RU" sz="2700" dirty="0"/>
          </a:p>
          <a:p>
            <a:endParaRPr lang="ru-RU" dirty="0"/>
          </a:p>
        </p:txBody>
      </p:sp>
      <p:sp>
        <p:nvSpPr>
          <p:cNvPr id="3" name="Заголовок 2"/>
          <p:cNvSpPr>
            <a:spLocks noGrp="1"/>
          </p:cNvSpPr>
          <p:nvPr>
            <p:ph type="title"/>
          </p:nvPr>
        </p:nvSpPr>
        <p:spPr/>
        <p:txBody>
          <a:bodyPr/>
          <a:lstStyle/>
          <a:p>
            <a:pPr algn="ctr"/>
            <a:r>
              <a:rPr lang="ru-RU" dirty="0"/>
              <a:t>Код ошибки </a:t>
            </a:r>
            <a:r>
              <a:rPr lang="ru-RU" dirty="0" smtClean="0"/>
              <a:t>«8»</a:t>
            </a:r>
            <a:endParaRPr lang="ru-RU" dirty="0"/>
          </a:p>
        </p:txBody>
      </p:sp>
      <p:sp>
        <p:nvSpPr>
          <p:cNvPr id="4" name="Номер слайда 3"/>
          <p:cNvSpPr>
            <a:spLocks noGrp="1"/>
          </p:cNvSpPr>
          <p:nvPr>
            <p:ph type="sldNum" sz="quarter" idx="10"/>
          </p:nvPr>
        </p:nvSpPr>
        <p:spPr/>
        <p:txBody>
          <a:bodyPr/>
          <a:lstStyle/>
          <a:p>
            <a:pPr>
              <a:defRPr/>
            </a:pPr>
            <a:fld id="{AC3AAC7B-5B8F-42B3-88A7-3F729EE16277}" type="slidenum">
              <a:rPr lang="ru-RU" smtClean="0">
                <a:solidFill>
                  <a:prstClr val="white"/>
                </a:solidFill>
              </a:rPr>
              <a:pPr>
                <a:defRPr/>
              </a:pPr>
              <a:t>11</a:t>
            </a:fld>
            <a:endParaRPr lang="ru-RU">
              <a:solidFill>
                <a:prstClr val="white"/>
              </a:solidFill>
            </a:endParaRPr>
          </a:p>
        </p:txBody>
      </p:sp>
    </p:spTree>
    <p:extLst>
      <p:ext uri="{BB962C8B-B14F-4D97-AF65-F5344CB8AC3E}">
        <p14:creationId xmlns:p14="http://schemas.microsoft.com/office/powerpoint/2010/main" val="1260696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algn="just"/>
            <a:r>
              <a:rPr lang="ru-RU" dirty="0"/>
              <a:t>Д</a:t>
            </a:r>
            <a:r>
              <a:rPr lang="ru-RU" dirty="0" smtClean="0"/>
              <a:t>опущены </a:t>
            </a:r>
            <a:r>
              <a:rPr lang="ru-RU" dirty="0"/>
              <a:t>ошибки при аннулировании записей в разделе 9 «Сведения из книги продаж» (приложении 1 к разделу 9 «Сведения из дополнительных листов книги продаж») налоговой декларации, а именно сумма НДС, указанная с отрицательным значением, превышает сумму НДС, указанную в записи по счету-фактуре, подлежащей аннулированию, либо отсутствует запись по счету-фактуре, подлежащая аннулированию.</a:t>
            </a:r>
          </a:p>
          <a:p>
            <a:endParaRPr lang="ru-RU" dirty="0"/>
          </a:p>
        </p:txBody>
      </p:sp>
      <p:sp>
        <p:nvSpPr>
          <p:cNvPr id="3" name="Заголовок 2"/>
          <p:cNvSpPr>
            <a:spLocks noGrp="1"/>
          </p:cNvSpPr>
          <p:nvPr>
            <p:ph type="title"/>
          </p:nvPr>
        </p:nvSpPr>
        <p:spPr/>
        <p:txBody>
          <a:bodyPr/>
          <a:lstStyle/>
          <a:p>
            <a:pPr algn="ctr"/>
            <a:r>
              <a:rPr lang="ru-RU" dirty="0"/>
              <a:t>Код ошибки </a:t>
            </a:r>
            <a:r>
              <a:rPr lang="ru-RU" dirty="0" smtClean="0"/>
              <a:t>«9»</a:t>
            </a:r>
            <a:endParaRPr lang="ru-RU" dirty="0"/>
          </a:p>
        </p:txBody>
      </p:sp>
      <p:sp>
        <p:nvSpPr>
          <p:cNvPr id="4" name="Номер слайда 3"/>
          <p:cNvSpPr>
            <a:spLocks noGrp="1"/>
          </p:cNvSpPr>
          <p:nvPr>
            <p:ph type="sldNum" sz="quarter" idx="10"/>
          </p:nvPr>
        </p:nvSpPr>
        <p:spPr/>
        <p:txBody>
          <a:bodyPr/>
          <a:lstStyle/>
          <a:p>
            <a:pPr>
              <a:defRPr/>
            </a:pPr>
            <a:fld id="{AC3AAC7B-5B8F-42B3-88A7-3F729EE16277}" type="slidenum">
              <a:rPr lang="ru-RU" smtClean="0">
                <a:solidFill>
                  <a:prstClr val="white"/>
                </a:solidFill>
              </a:rPr>
              <a:pPr>
                <a:defRPr/>
              </a:pPr>
              <a:t>12</a:t>
            </a:fld>
            <a:endParaRPr lang="ru-RU">
              <a:solidFill>
                <a:prstClr val="white"/>
              </a:solidFill>
            </a:endParaRPr>
          </a:p>
        </p:txBody>
      </p:sp>
    </p:spTree>
    <p:extLst>
      <p:ext uri="{BB962C8B-B14F-4D97-AF65-F5344CB8AC3E}">
        <p14:creationId xmlns:p14="http://schemas.microsoft.com/office/powerpoint/2010/main" val="3116204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a:srcRect l="57351" t="24136" r="33066" b="57901"/>
          <a:stretch/>
        </p:blipFill>
        <p:spPr>
          <a:xfrm>
            <a:off x="5219723" y="526604"/>
            <a:ext cx="1817911" cy="1847850"/>
          </a:xfrm>
          <a:prstGeom prst="rect">
            <a:avLst/>
          </a:prstGeom>
        </p:spPr>
      </p:pic>
      <p:sp>
        <p:nvSpPr>
          <p:cNvPr id="7" name="Заголовок 6"/>
          <p:cNvSpPr>
            <a:spLocks noGrp="1"/>
          </p:cNvSpPr>
          <p:nvPr>
            <p:ph type="ctrTitle"/>
          </p:nvPr>
        </p:nvSpPr>
        <p:spPr/>
        <p:txBody>
          <a:bodyPr/>
          <a:lstStyle/>
          <a:p>
            <a:pPr algn="ctr"/>
            <a:r>
              <a:rPr lang="ru-RU" dirty="0" smtClean="0"/>
              <a:t>Спасибо за внимание!</a:t>
            </a:r>
            <a:endParaRPr lang="ru-RU" dirty="0"/>
          </a:p>
        </p:txBody>
      </p:sp>
    </p:spTree>
    <p:extLst>
      <p:ext uri="{BB962C8B-B14F-4D97-AF65-F5344CB8AC3E}">
        <p14:creationId xmlns:p14="http://schemas.microsoft.com/office/powerpoint/2010/main" val="79914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smtClean="0"/>
              <a:t>Первичное сопоставление. </a:t>
            </a:r>
          </a:p>
          <a:p>
            <a:pPr algn="just"/>
            <a:r>
              <a:rPr lang="ru-RU" dirty="0" smtClean="0"/>
              <a:t>Запись с КВО 02 в разделе 8 декларации покупателя сопоставляется с записью с КВО 02 в разделе 9 декларации продавца)</a:t>
            </a:r>
            <a:r>
              <a:rPr lang="ru-RU" dirty="0"/>
              <a:t>.</a:t>
            </a:r>
            <a:r>
              <a:rPr lang="ru-RU" dirty="0" smtClean="0"/>
              <a:t> </a:t>
            </a:r>
            <a:endParaRPr lang="ru-RU" b="0" dirty="0"/>
          </a:p>
        </p:txBody>
      </p:sp>
      <p:sp>
        <p:nvSpPr>
          <p:cNvPr id="3" name="Заголовок 2"/>
          <p:cNvSpPr>
            <a:spLocks noGrp="1"/>
          </p:cNvSpPr>
          <p:nvPr>
            <p:ph type="title"/>
          </p:nvPr>
        </p:nvSpPr>
        <p:spPr/>
        <p:txBody>
          <a:bodyPr/>
          <a:lstStyle/>
          <a:p>
            <a:pPr algn="ctr"/>
            <a:r>
              <a:rPr lang="ru-RU" sz="4000" dirty="0" smtClean="0"/>
              <a:t>Порядок сопоставления показателей по авансовым счетам-фактурам</a:t>
            </a:r>
            <a:endParaRPr lang="ru-RU" sz="4000" dirty="0"/>
          </a:p>
        </p:txBody>
      </p:sp>
      <p:sp>
        <p:nvSpPr>
          <p:cNvPr id="4" name="Номер слайда 3"/>
          <p:cNvSpPr>
            <a:spLocks noGrp="1"/>
          </p:cNvSpPr>
          <p:nvPr>
            <p:ph type="sldNum" sz="quarter" idx="10"/>
          </p:nvPr>
        </p:nvSpPr>
        <p:spPr/>
        <p:txBody>
          <a:bodyPr/>
          <a:lstStyle/>
          <a:p>
            <a:pPr>
              <a:defRPr/>
            </a:pPr>
            <a:fld id="{AC3AAC7B-5B8F-42B3-88A7-3F729EE16277}" type="slidenum">
              <a:rPr lang="ru-RU" smtClean="0">
                <a:solidFill>
                  <a:prstClr val="white"/>
                </a:solidFill>
              </a:rPr>
              <a:pPr>
                <a:defRPr/>
              </a:pPr>
              <a:t>2</a:t>
            </a:fld>
            <a:endParaRPr lang="ru-RU">
              <a:solidFill>
                <a:prstClr val="white"/>
              </a:solidFill>
            </a:endParaRPr>
          </a:p>
        </p:txBody>
      </p:sp>
    </p:spTree>
    <p:extLst>
      <p:ext uri="{BB962C8B-B14F-4D97-AF65-F5344CB8AC3E}">
        <p14:creationId xmlns:p14="http://schemas.microsoft.com/office/powerpoint/2010/main" val="4043144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sz="2800" dirty="0" smtClean="0"/>
              <a:t>Вторичное </a:t>
            </a:r>
            <a:r>
              <a:rPr lang="ru-RU" sz="2800" dirty="0"/>
              <a:t>сопоставление. </a:t>
            </a:r>
            <a:endParaRPr lang="ru-RU" sz="2800" dirty="0" smtClean="0"/>
          </a:p>
          <a:p>
            <a:pPr algn="just"/>
            <a:r>
              <a:rPr lang="ru-RU" sz="2400" dirty="0"/>
              <a:t>1. </a:t>
            </a:r>
            <a:r>
              <a:rPr lang="ru-RU" sz="2400" dirty="0" smtClean="0"/>
              <a:t>В </a:t>
            </a:r>
            <a:r>
              <a:rPr lang="ru-RU" sz="2400" dirty="0"/>
              <a:t>рамках книг налогоплательщиков: запись с КВО 22 в разделе 8 с записью с КВО 02 в разделе 9 декларации продавца и запись с КВО 02 в разделе 8 с записью с КВО 21 в разделе 9 декларации </a:t>
            </a:r>
            <a:r>
              <a:rPr lang="ru-RU" sz="2400" dirty="0" smtClean="0"/>
              <a:t>покупателя. </a:t>
            </a:r>
            <a:endParaRPr lang="ru-RU" sz="2400" dirty="0"/>
          </a:p>
          <a:p>
            <a:pPr algn="just"/>
            <a:r>
              <a:rPr lang="ru-RU" sz="2400" dirty="0"/>
              <a:t>2. М</a:t>
            </a:r>
            <a:r>
              <a:rPr lang="ru-RU" sz="2400" dirty="0" smtClean="0"/>
              <a:t>ежду </a:t>
            </a:r>
            <a:r>
              <a:rPr lang="ru-RU" sz="2400" dirty="0"/>
              <a:t>контрагентами: запись с КВО 22 в разделе 8 декларации продавца с записью с КВО 21 в разделе 9 декларации покупателя. В последнем случае формируется расхождение вида «Разрыв», если запись с КВО 21 отсутствует и расхождение вида «Проверка НДС» - если сумма НДС в записи с КВО 21 меньше, чем в записи с КВО 22. </a:t>
            </a:r>
          </a:p>
        </p:txBody>
      </p:sp>
      <p:sp>
        <p:nvSpPr>
          <p:cNvPr id="3" name="Заголовок 2"/>
          <p:cNvSpPr>
            <a:spLocks noGrp="1"/>
          </p:cNvSpPr>
          <p:nvPr>
            <p:ph type="title"/>
          </p:nvPr>
        </p:nvSpPr>
        <p:spPr/>
        <p:txBody>
          <a:bodyPr/>
          <a:lstStyle/>
          <a:p>
            <a:pPr algn="ctr"/>
            <a:r>
              <a:rPr lang="ru-RU" sz="4000" dirty="0"/>
              <a:t>Порядок сопоставления показателей по авансовым счетам-фактурам</a:t>
            </a:r>
          </a:p>
        </p:txBody>
      </p:sp>
      <p:sp>
        <p:nvSpPr>
          <p:cNvPr id="4" name="Номер слайда 3"/>
          <p:cNvSpPr>
            <a:spLocks noGrp="1"/>
          </p:cNvSpPr>
          <p:nvPr>
            <p:ph type="sldNum" sz="quarter" idx="10"/>
          </p:nvPr>
        </p:nvSpPr>
        <p:spPr/>
        <p:txBody>
          <a:bodyPr/>
          <a:lstStyle/>
          <a:p>
            <a:pPr>
              <a:defRPr/>
            </a:pPr>
            <a:fld id="{AC3AAC7B-5B8F-42B3-88A7-3F729EE16277}" type="slidenum">
              <a:rPr lang="ru-RU" smtClean="0">
                <a:solidFill>
                  <a:prstClr val="white"/>
                </a:solidFill>
              </a:rPr>
              <a:pPr>
                <a:defRPr/>
              </a:pPr>
              <a:t>3</a:t>
            </a:fld>
            <a:endParaRPr lang="ru-RU">
              <a:solidFill>
                <a:prstClr val="white"/>
              </a:solidFill>
            </a:endParaRPr>
          </a:p>
        </p:txBody>
      </p:sp>
    </p:spTree>
    <p:extLst>
      <p:ext uri="{BB962C8B-B14F-4D97-AF65-F5344CB8AC3E}">
        <p14:creationId xmlns:p14="http://schemas.microsoft.com/office/powerpoint/2010/main" val="437577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algn="just"/>
            <a:r>
              <a:rPr lang="ru-RU" dirty="0"/>
              <a:t>У</a:t>
            </a:r>
            <a:r>
              <a:rPr lang="ru-RU" dirty="0" smtClean="0"/>
              <a:t>казывается </a:t>
            </a:r>
            <a:r>
              <a:rPr lang="ru-RU" dirty="0"/>
              <a:t>в случае, если запись об операции отсутствует в налоговой декларации контрагента, либо контрагент не представил налоговую декларацию по НДС за аналогичный отчетный период, либо контрагент представил налоговую декларацию с нулевыми показателями, либо допущенные ошибки не позволяют идентифицировать запись о счет-фактуре и, соответственно, сопоставить ее с </a:t>
            </a:r>
            <a:r>
              <a:rPr lang="ru-RU" dirty="0" smtClean="0"/>
              <a:t>контрагентом.</a:t>
            </a:r>
            <a:endParaRPr lang="ru-RU" dirty="0"/>
          </a:p>
        </p:txBody>
      </p:sp>
      <p:sp>
        <p:nvSpPr>
          <p:cNvPr id="3" name="Заголовок 2"/>
          <p:cNvSpPr>
            <a:spLocks noGrp="1"/>
          </p:cNvSpPr>
          <p:nvPr>
            <p:ph type="title"/>
          </p:nvPr>
        </p:nvSpPr>
        <p:spPr/>
        <p:txBody>
          <a:bodyPr/>
          <a:lstStyle/>
          <a:p>
            <a:pPr algn="ctr"/>
            <a:r>
              <a:rPr lang="ru-RU" dirty="0"/>
              <a:t>К</a:t>
            </a:r>
            <a:r>
              <a:rPr lang="ru-RU" dirty="0" smtClean="0"/>
              <a:t>од </a:t>
            </a:r>
            <a:r>
              <a:rPr lang="ru-RU" dirty="0"/>
              <a:t>ошибки «1»</a:t>
            </a:r>
          </a:p>
        </p:txBody>
      </p:sp>
      <p:sp>
        <p:nvSpPr>
          <p:cNvPr id="4" name="Номер слайда 3"/>
          <p:cNvSpPr>
            <a:spLocks noGrp="1"/>
          </p:cNvSpPr>
          <p:nvPr>
            <p:ph type="sldNum" sz="quarter" idx="10"/>
          </p:nvPr>
        </p:nvSpPr>
        <p:spPr/>
        <p:txBody>
          <a:bodyPr/>
          <a:lstStyle/>
          <a:p>
            <a:pPr>
              <a:defRPr/>
            </a:pPr>
            <a:fld id="{AC3AAC7B-5B8F-42B3-88A7-3F729EE16277}" type="slidenum">
              <a:rPr lang="ru-RU" smtClean="0">
                <a:solidFill>
                  <a:prstClr val="white"/>
                </a:solidFill>
              </a:rPr>
              <a:pPr>
                <a:defRPr/>
              </a:pPr>
              <a:t>4</a:t>
            </a:fld>
            <a:endParaRPr lang="ru-RU">
              <a:solidFill>
                <a:prstClr val="white"/>
              </a:solidFill>
            </a:endParaRPr>
          </a:p>
        </p:txBody>
      </p:sp>
    </p:spTree>
    <p:extLst>
      <p:ext uri="{BB962C8B-B14F-4D97-AF65-F5344CB8AC3E}">
        <p14:creationId xmlns:p14="http://schemas.microsoft.com/office/powerpoint/2010/main" val="400211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96848" y="1497330"/>
            <a:ext cx="9760919" cy="4938799"/>
          </a:xfrm>
        </p:spPr>
        <p:txBody>
          <a:bodyPr/>
          <a:lstStyle/>
          <a:p>
            <a:pPr algn="just"/>
            <a:r>
              <a:rPr lang="ru-RU" dirty="0"/>
              <a:t>У</a:t>
            </a:r>
            <a:r>
              <a:rPr lang="ru-RU" dirty="0" smtClean="0"/>
              <a:t>казывается </a:t>
            </a:r>
            <a:r>
              <a:rPr lang="ru-RU" dirty="0"/>
              <a:t>в случае, если не соответствуют данные об операции между разделом 8 «Сведения из книги покупок» (приложением 1 к разделу 8 «Сведения из дополнительных листов книги покупок») и разделом 9 «Сведения из книги продаж» (приложением 1 к разделу 9 «Сведения из дополнительных листов книги продаж») налоговой декларации налогоплательщика (например, при принятии к вычету суммы НДС по ранее исчисленным авансовым счетам-фактурам</a:t>
            </a:r>
            <a:r>
              <a:rPr lang="ru-RU" dirty="0" smtClean="0"/>
              <a:t>).</a:t>
            </a:r>
            <a:endParaRPr lang="ru-RU" dirty="0"/>
          </a:p>
        </p:txBody>
      </p:sp>
      <p:sp>
        <p:nvSpPr>
          <p:cNvPr id="3" name="Заголовок 2"/>
          <p:cNvSpPr>
            <a:spLocks noGrp="1"/>
          </p:cNvSpPr>
          <p:nvPr>
            <p:ph type="title"/>
          </p:nvPr>
        </p:nvSpPr>
        <p:spPr/>
        <p:txBody>
          <a:bodyPr/>
          <a:lstStyle/>
          <a:p>
            <a:pPr algn="ctr"/>
            <a:r>
              <a:rPr lang="ru-RU" dirty="0"/>
              <a:t>Код ошибки </a:t>
            </a:r>
            <a:r>
              <a:rPr lang="ru-RU" dirty="0" smtClean="0"/>
              <a:t>«2»</a:t>
            </a:r>
            <a:endParaRPr lang="ru-RU" dirty="0"/>
          </a:p>
        </p:txBody>
      </p:sp>
      <p:sp>
        <p:nvSpPr>
          <p:cNvPr id="4" name="Номер слайда 3"/>
          <p:cNvSpPr>
            <a:spLocks noGrp="1"/>
          </p:cNvSpPr>
          <p:nvPr>
            <p:ph type="sldNum" sz="quarter" idx="10"/>
          </p:nvPr>
        </p:nvSpPr>
        <p:spPr/>
        <p:txBody>
          <a:bodyPr/>
          <a:lstStyle/>
          <a:p>
            <a:pPr>
              <a:defRPr/>
            </a:pPr>
            <a:fld id="{AC3AAC7B-5B8F-42B3-88A7-3F729EE16277}" type="slidenum">
              <a:rPr lang="ru-RU" smtClean="0">
                <a:solidFill>
                  <a:prstClr val="white"/>
                </a:solidFill>
              </a:rPr>
              <a:pPr>
                <a:defRPr/>
              </a:pPr>
              <a:t>5</a:t>
            </a:fld>
            <a:endParaRPr lang="ru-RU">
              <a:solidFill>
                <a:prstClr val="white"/>
              </a:solidFill>
            </a:endParaRPr>
          </a:p>
        </p:txBody>
      </p:sp>
    </p:spTree>
    <p:extLst>
      <p:ext uri="{BB962C8B-B14F-4D97-AF65-F5344CB8AC3E}">
        <p14:creationId xmlns:p14="http://schemas.microsoft.com/office/powerpoint/2010/main" val="292030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algn="just"/>
            <a:r>
              <a:rPr lang="ru-RU" dirty="0"/>
              <a:t>Д</a:t>
            </a:r>
            <a:r>
              <a:rPr lang="ru-RU" dirty="0" smtClean="0"/>
              <a:t>анные </a:t>
            </a:r>
            <a:r>
              <a:rPr lang="ru-RU" dirty="0"/>
              <a:t>об операции между разделом 10 «Сведения из журнала учета выставленных счетов-фактур» и разделом 11 «Сведения из журнала учета полученных счетов-фактур» налоговой декларации налогоплательщика не соответствуют (например, отражение посреднических операций</a:t>
            </a:r>
            <a:r>
              <a:rPr lang="ru-RU" dirty="0" smtClean="0"/>
              <a:t>).</a:t>
            </a:r>
            <a:endParaRPr lang="ru-RU" dirty="0"/>
          </a:p>
          <a:p>
            <a:pPr algn="just"/>
            <a:endParaRPr lang="ru-RU" dirty="0"/>
          </a:p>
        </p:txBody>
      </p:sp>
      <p:sp>
        <p:nvSpPr>
          <p:cNvPr id="3" name="Заголовок 2"/>
          <p:cNvSpPr>
            <a:spLocks noGrp="1"/>
          </p:cNvSpPr>
          <p:nvPr>
            <p:ph type="title"/>
          </p:nvPr>
        </p:nvSpPr>
        <p:spPr/>
        <p:txBody>
          <a:bodyPr/>
          <a:lstStyle/>
          <a:p>
            <a:pPr algn="ctr"/>
            <a:r>
              <a:rPr lang="ru-RU" dirty="0"/>
              <a:t>Код ошибки </a:t>
            </a:r>
            <a:r>
              <a:rPr lang="ru-RU" dirty="0" smtClean="0"/>
              <a:t>«3»</a:t>
            </a:r>
            <a:endParaRPr lang="ru-RU" dirty="0"/>
          </a:p>
        </p:txBody>
      </p:sp>
      <p:sp>
        <p:nvSpPr>
          <p:cNvPr id="4" name="Номер слайда 3"/>
          <p:cNvSpPr>
            <a:spLocks noGrp="1"/>
          </p:cNvSpPr>
          <p:nvPr>
            <p:ph type="sldNum" sz="quarter" idx="10"/>
          </p:nvPr>
        </p:nvSpPr>
        <p:spPr/>
        <p:txBody>
          <a:bodyPr/>
          <a:lstStyle/>
          <a:p>
            <a:pPr>
              <a:defRPr/>
            </a:pPr>
            <a:fld id="{AC3AAC7B-5B8F-42B3-88A7-3F729EE16277}" type="slidenum">
              <a:rPr lang="ru-RU" smtClean="0">
                <a:solidFill>
                  <a:prstClr val="white"/>
                </a:solidFill>
              </a:rPr>
              <a:pPr>
                <a:defRPr/>
              </a:pPr>
              <a:t>6</a:t>
            </a:fld>
            <a:endParaRPr lang="ru-RU">
              <a:solidFill>
                <a:prstClr val="white"/>
              </a:solidFill>
            </a:endParaRPr>
          </a:p>
        </p:txBody>
      </p:sp>
    </p:spTree>
    <p:extLst>
      <p:ext uri="{BB962C8B-B14F-4D97-AF65-F5344CB8AC3E}">
        <p14:creationId xmlns:p14="http://schemas.microsoft.com/office/powerpoint/2010/main" val="837593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a:t>В</a:t>
            </a:r>
            <a:r>
              <a:rPr lang="ru-RU" dirty="0" smtClean="0"/>
              <a:t>озможно </a:t>
            </a:r>
            <a:r>
              <a:rPr lang="ru-RU" dirty="0"/>
              <a:t>допущена ошибка в какой-либо графе. При этом номер графы с возможно допущенной ошибкой указан в </a:t>
            </a:r>
            <a:r>
              <a:rPr lang="ru-RU" dirty="0" smtClean="0"/>
              <a:t>скобках.</a:t>
            </a:r>
            <a:endParaRPr lang="ru-RU" dirty="0"/>
          </a:p>
        </p:txBody>
      </p:sp>
      <p:sp>
        <p:nvSpPr>
          <p:cNvPr id="3" name="Заголовок 2"/>
          <p:cNvSpPr>
            <a:spLocks noGrp="1"/>
          </p:cNvSpPr>
          <p:nvPr>
            <p:ph type="title"/>
          </p:nvPr>
        </p:nvSpPr>
        <p:spPr/>
        <p:txBody>
          <a:bodyPr/>
          <a:lstStyle/>
          <a:p>
            <a:pPr algn="ctr"/>
            <a:r>
              <a:rPr lang="ru-RU" dirty="0"/>
              <a:t>Код ошибки </a:t>
            </a:r>
            <a:r>
              <a:rPr lang="ru-RU" dirty="0" smtClean="0"/>
              <a:t>«4»</a:t>
            </a:r>
            <a:endParaRPr lang="ru-RU" dirty="0"/>
          </a:p>
        </p:txBody>
      </p:sp>
      <p:sp>
        <p:nvSpPr>
          <p:cNvPr id="4" name="Номер слайда 3"/>
          <p:cNvSpPr>
            <a:spLocks noGrp="1"/>
          </p:cNvSpPr>
          <p:nvPr>
            <p:ph type="sldNum" sz="quarter" idx="10"/>
          </p:nvPr>
        </p:nvSpPr>
        <p:spPr/>
        <p:txBody>
          <a:bodyPr/>
          <a:lstStyle/>
          <a:p>
            <a:pPr>
              <a:defRPr/>
            </a:pPr>
            <a:fld id="{AC3AAC7B-5B8F-42B3-88A7-3F729EE16277}" type="slidenum">
              <a:rPr lang="ru-RU" smtClean="0">
                <a:solidFill>
                  <a:prstClr val="white"/>
                </a:solidFill>
              </a:rPr>
              <a:pPr>
                <a:defRPr/>
              </a:pPr>
              <a:t>7</a:t>
            </a:fld>
            <a:endParaRPr lang="ru-RU">
              <a:solidFill>
                <a:prstClr val="white"/>
              </a:solidFill>
            </a:endParaRPr>
          </a:p>
        </p:txBody>
      </p:sp>
    </p:spTree>
    <p:extLst>
      <p:ext uri="{BB962C8B-B14F-4D97-AF65-F5344CB8AC3E}">
        <p14:creationId xmlns:p14="http://schemas.microsoft.com/office/powerpoint/2010/main" val="3375513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algn="just"/>
            <a:r>
              <a:rPr lang="ru-RU" dirty="0"/>
              <a:t>В</a:t>
            </a:r>
            <a:r>
              <a:rPr lang="ru-RU" dirty="0" smtClean="0"/>
              <a:t> </a:t>
            </a:r>
            <a:r>
              <a:rPr lang="ru-RU" dirty="0"/>
              <a:t>разделах 8 - 12 налоговой декларации по НДС не указана дата счета-фактуры или указанная дата счета-фактуры превышает отчетный период, за который представлена налоговая декларация по </a:t>
            </a:r>
            <a:r>
              <a:rPr lang="ru-RU" dirty="0" smtClean="0"/>
              <a:t>НДС.</a:t>
            </a:r>
            <a:endParaRPr lang="ru-RU" dirty="0"/>
          </a:p>
        </p:txBody>
      </p:sp>
      <p:sp>
        <p:nvSpPr>
          <p:cNvPr id="3" name="Заголовок 2"/>
          <p:cNvSpPr>
            <a:spLocks noGrp="1"/>
          </p:cNvSpPr>
          <p:nvPr>
            <p:ph type="title"/>
          </p:nvPr>
        </p:nvSpPr>
        <p:spPr/>
        <p:txBody>
          <a:bodyPr/>
          <a:lstStyle/>
          <a:p>
            <a:pPr algn="ctr"/>
            <a:r>
              <a:rPr lang="ru-RU" dirty="0"/>
              <a:t>Код ошибки </a:t>
            </a:r>
            <a:r>
              <a:rPr lang="ru-RU" dirty="0" smtClean="0"/>
              <a:t>«5»</a:t>
            </a:r>
            <a:endParaRPr lang="ru-RU" dirty="0"/>
          </a:p>
        </p:txBody>
      </p:sp>
      <p:sp>
        <p:nvSpPr>
          <p:cNvPr id="4" name="Номер слайда 3"/>
          <p:cNvSpPr>
            <a:spLocks noGrp="1"/>
          </p:cNvSpPr>
          <p:nvPr>
            <p:ph type="sldNum" sz="quarter" idx="10"/>
          </p:nvPr>
        </p:nvSpPr>
        <p:spPr/>
        <p:txBody>
          <a:bodyPr/>
          <a:lstStyle/>
          <a:p>
            <a:pPr>
              <a:defRPr/>
            </a:pPr>
            <a:fld id="{AC3AAC7B-5B8F-42B3-88A7-3F729EE16277}" type="slidenum">
              <a:rPr lang="ru-RU" smtClean="0">
                <a:solidFill>
                  <a:prstClr val="white"/>
                </a:solidFill>
              </a:rPr>
              <a:pPr>
                <a:defRPr/>
              </a:pPr>
              <a:t>8</a:t>
            </a:fld>
            <a:endParaRPr lang="ru-RU">
              <a:solidFill>
                <a:prstClr val="white"/>
              </a:solidFill>
            </a:endParaRPr>
          </a:p>
        </p:txBody>
      </p:sp>
    </p:spTree>
    <p:extLst>
      <p:ext uri="{BB962C8B-B14F-4D97-AF65-F5344CB8AC3E}">
        <p14:creationId xmlns:p14="http://schemas.microsoft.com/office/powerpoint/2010/main" val="3244603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algn="just"/>
            <a:r>
              <a:rPr lang="ru-RU" dirty="0"/>
              <a:t>В</a:t>
            </a:r>
            <a:r>
              <a:rPr lang="ru-RU" dirty="0" smtClean="0"/>
              <a:t> </a:t>
            </a:r>
            <a:r>
              <a:rPr lang="ru-RU" dirty="0"/>
              <a:t>разделе 8 «Сведения из книги покупок» (приложении 1 к разделу 8 «Сведения из дополнительных листов книги покупок») налоговой декларации заявлен вычет по НДС в налоговых периодах за пределами трех </a:t>
            </a:r>
            <a:r>
              <a:rPr lang="ru-RU" dirty="0" smtClean="0"/>
              <a:t>лет.</a:t>
            </a:r>
            <a:endParaRPr lang="ru-RU" dirty="0"/>
          </a:p>
        </p:txBody>
      </p:sp>
      <p:sp>
        <p:nvSpPr>
          <p:cNvPr id="3" name="Заголовок 2"/>
          <p:cNvSpPr>
            <a:spLocks noGrp="1"/>
          </p:cNvSpPr>
          <p:nvPr>
            <p:ph type="title"/>
          </p:nvPr>
        </p:nvSpPr>
        <p:spPr/>
        <p:txBody>
          <a:bodyPr/>
          <a:lstStyle/>
          <a:p>
            <a:pPr algn="ctr"/>
            <a:r>
              <a:rPr lang="ru-RU" dirty="0"/>
              <a:t>Код ошибки </a:t>
            </a:r>
            <a:r>
              <a:rPr lang="ru-RU" dirty="0" smtClean="0"/>
              <a:t>«6»</a:t>
            </a:r>
            <a:endParaRPr lang="ru-RU" dirty="0"/>
          </a:p>
        </p:txBody>
      </p:sp>
      <p:sp>
        <p:nvSpPr>
          <p:cNvPr id="4" name="Номер слайда 3"/>
          <p:cNvSpPr>
            <a:spLocks noGrp="1"/>
          </p:cNvSpPr>
          <p:nvPr>
            <p:ph type="sldNum" sz="quarter" idx="10"/>
          </p:nvPr>
        </p:nvSpPr>
        <p:spPr/>
        <p:txBody>
          <a:bodyPr/>
          <a:lstStyle/>
          <a:p>
            <a:pPr>
              <a:defRPr/>
            </a:pPr>
            <a:fld id="{AC3AAC7B-5B8F-42B3-88A7-3F729EE16277}" type="slidenum">
              <a:rPr lang="ru-RU" smtClean="0">
                <a:solidFill>
                  <a:prstClr val="white"/>
                </a:solidFill>
              </a:rPr>
              <a:pPr>
                <a:defRPr/>
              </a:pPr>
              <a:t>9</a:t>
            </a:fld>
            <a:endParaRPr lang="ru-RU">
              <a:solidFill>
                <a:prstClr val="white"/>
              </a:solidFill>
            </a:endParaRPr>
          </a:p>
        </p:txBody>
      </p:sp>
    </p:spTree>
    <p:extLst>
      <p:ext uri="{BB962C8B-B14F-4D97-AF65-F5344CB8AC3E}">
        <p14:creationId xmlns:p14="http://schemas.microsoft.com/office/powerpoint/2010/main" val="2080631767"/>
      </p:ext>
    </p:extLst>
  </p:cSld>
  <p:clrMapOvr>
    <a:masterClrMapping/>
  </p:clrMapOvr>
</p:sld>
</file>

<file path=ppt/theme/theme1.xml><?xml version="1.0" encoding="utf-8"?>
<a:theme xmlns:a="http://schemas.openxmlformats.org/drawingml/2006/main" name="5_Present_FNS2012_A4">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104306" tIns="52153" rIns="104306" bIns="52153" rtlCol="0" anchor="ctr">
        <a:normAutofit/>
      </a:bodyPr>
      <a:lstStyle>
        <a:defPPr marL="0" marR="0" indent="0" algn="l" defTabSz="1043056" rtl="0" eaLnBrk="1" fontAlgn="auto" latinLnBrk="0" hangingPunct="1">
          <a:lnSpc>
            <a:spcPct val="100000"/>
          </a:lnSpc>
          <a:spcBef>
            <a:spcPct val="0"/>
          </a:spcBef>
          <a:spcAft>
            <a:spcPts val="0"/>
          </a:spcAft>
          <a:buClrTx/>
          <a:buSzTx/>
          <a:buFontTx/>
          <a:buNone/>
          <a:tabLst/>
          <a:defRPr kumimoji="0" sz="4800" b="1" i="0" u="none" strike="noStrike" kern="1200" cap="none" spc="0" normalizeH="0" baseline="0" noProof="0" dirty="0" smtClean="0">
            <a:ln>
              <a:noFill/>
            </a:ln>
            <a:solidFill>
              <a:srgbClr val="005AA9"/>
            </a:solidFill>
            <a:effectLst/>
            <a:uLnTx/>
            <a:uFillTx/>
            <a:latin typeface="+mj-lt"/>
            <a:ea typeface="+mj-ea"/>
            <a:cs typeface="+mj-cs"/>
          </a:defRPr>
        </a:defPPr>
      </a:lstStyle>
    </a:txDef>
  </a:objectDefaults>
  <a:extraClrSchemeLst/>
</a:theme>
</file>

<file path=ppt/theme/theme2.xml><?xml version="1.0" encoding="utf-8"?>
<a:theme xmlns:a="http://schemas.openxmlformats.org/drawingml/2006/main" name="1_SAP_2011_v1.1">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spPr>
      <a:bodyPr wrap="square" rtlCol="0" anchor="ctr" anchorCtr="1">
        <a:noAutofit/>
      </a:bodyPr>
      <a:lstStyle>
        <a:defPPr algn="ctr">
          <a:defRPr sz="1200" dirty="0" smtClean="0">
            <a:solidFill>
              <a:schemeClr val="bg1"/>
            </a:solidFill>
            <a:cs typeface="Arial"/>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fontAlgn="base">
          <a:spcBef>
            <a:spcPct val="50000"/>
          </a:spcBef>
          <a:spcAft>
            <a:spcPct val="0"/>
          </a:spcAft>
          <a:buClr>
            <a:srgbClr val="F0AB00"/>
          </a:buClr>
          <a:buSzPct val="80000"/>
          <a:defRPr sz="1800" kern="0" dirty="0" smtClean="0">
            <a:ea typeface="Arial Unicode MS" pitchFamily="34" charset="-128"/>
            <a:cs typeface="Arial Unicode MS" pitchFamily="34" charset="-128"/>
          </a:defRPr>
        </a:defPPr>
      </a:lstStyle>
    </a:txDef>
  </a:objectDefaults>
  <a:extraClrSchemeLst/>
</a:theme>
</file>

<file path=ppt/theme/theme3.xml><?xml version="1.0" encoding="utf-8"?>
<a:theme xmlns:a="http://schemas.openxmlformats.org/drawingml/2006/main" name="1_Present_FNS2012_A4">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104306" tIns="52153" rIns="104306" bIns="52153" rtlCol="0" anchor="ctr">
        <a:normAutofit/>
      </a:bodyPr>
      <a:lstStyle>
        <a:defPPr marL="0" marR="0" indent="0" algn="l" defTabSz="1043056" rtl="0" eaLnBrk="1" fontAlgn="auto" latinLnBrk="0" hangingPunct="1">
          <a:lnSpc>
            <a:spcPct val="100000"/>
          </a:lnSpc>
          <a:spcBef>
            <a:spcPct val="0"/>
          </a:spcBef>
          <a:spcAft>
            <a:spcPts val="0"/>
          </a:spcAft>
          <a:buClrTx/>
          <a:buSzTx/>
          <a:buFontTx/>
          <a:buNone/>
          <a:tabLst/>
          <a:defRPr kumimoji="0" sz="4800" b="1" i="0" u="none" strike="noStrike" kern="1200" cap="none" spc="0" normalizeH="0" baseline="0" noProof="0" dirty="0" smtClean="0">
            <a:ln>
              <a:noFill/>
            </a:ln>
            <a:solidFill>
              <a:srgbClr val="005AA9"/>
            </a:solidFill>
            <a:effectLst/>
            <a:uLnTx/>
            <a:uFillTx/>
            <a:latin typeface="+mj-lt"/>
            <a:ea typeface="+mj-ea"/>
            <a:cs typeface="+mj-cs"/>
          </a:defRPr>
        </a:defPPr>
      </a:lstStyle>
    </a:txDef>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25429</TotalTime>
  <Words>684</Words>
  <Application>Microsoft Office PowerPoint</Application>
  <PresentationFormat>Произвольный</PresentationFormat>
  <Paragraphs>41</Paragraphs>
  <Slides>13</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13</vt:i4>
      </vt:variant>
    </vt:vector>
  </HeadingPairs>
  <TitlesOfParts>
    <vt:vector size="16" baseType="lpstr">
      <vt:lpstr>5_Present_FNS2012_A4</vt:lpstr>
      <vt:lpstr>1_SAP_2011_v1.1</vt:lpstr>
      <vt:lpstr>1_Present_FNS2012_A4</vt:lpstr>
      <vt:lpstr>Презентация PowerPoint</vt:lpstr>
      <vt:lpstr>Порядок сопоставления показателей по авансовым счетам-фактурам</vt:lpstr>
      <vt:lpstr>Порядок сопоставления показателей по авансовым счетам-фактурам</vt:lpstr>
      <vt:lpstr>Код ошибки «1»</vt:lpstr>
      <vt:lpstr>Код ошибки «2»</vt:lpstr>
      <vt:lpstr>Код ошибки «3»</vt:lpstr>
      <vt:lpstr>Код ошибки «4»</vt:lpstr>
      <vt:lpstr>Код ошибки «5»</vt:lpstr>
      <vt:lpstr>Код ошибки «6»</vt:lpstr>
      <vt:lpstr>Код ошибки «7»</vt:lpstr>
      <vt:lpstr>Код ошибки «8»</vt:lpstr>
      <vt:lpstr>Код ошибки «9»</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Centralized Data Approach</dc:title>
  <dc:creator>Белик Елена Владимировна</dc:creator>
  <cp:lastModifiedBy>Хамдохова Маржана Эдиковна</cp:lastModifiedBy>
  <cp:revision>1769</cp:revision>
  <cp:lastPrinted>2018-05-31T23:30:14Z</cp:lastPrinted>
  <dcterms:created xsi:type="dcterms:W3CDTF">2016-11-02T12:35:44Z</dcterms:created>
  <dcterms:modified xsi:type="dcterms:W3CDTF">2022-05-20T11:17:03Z</dcterms:modified>
</cp:coreProperties>
</file>